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36.png" ContentType="image/jpeg"/>
  <Override PartName="/ppt/media/image37.png" ContentType="image/jpe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4" r:id="rId15"/>
    <p:sldId id="295" r:id="rId16"/>
    <p:sldId id="269" r:id="rId17"/>
    <p:sldId id="300" r:id="rId18"/>
    <p:sldId id="301" r:id="rId19"/>
    <p:sldId id="270" r:id="rId20"/>
    <p:sldId id="272" r:id="rId21"/>
    <p:sldId id="273" r:id="rId22"/>
    <p:sldId id="271" r:id="rId23"/>
    <p:sldId id="274" r:id="rId24"/>
    <p:sldId id="275" r:id="rId25"/>
    <p:sldId id="276" r:id="rId26"/>
    <p:sldId id="278" r:id="rId27"/>
    <p:sldId id="279" r:id="rId28"/>
    <p:sldId id="280" r:id="rId29"/>
    <p:sldId id="281" r:id="rId30"/>
    <p:sldId id="282" r:id="rId31"/>
    <p:sldId id="298" r:id="rId32"/>
    <p:sldId id="283" r:id="rId33"/>
    <p:sldId id="284" r:id="rId34"/>
    <p:sldId id="285" r:id="rId35"/>
    <p:sldId id="287" r:id="rId36"/>
    <p:sldId id="286" r:id="rId37"/>
    <p:sldId id="288" r:id="rId38"/>
    <p:sldId id="289" r:id="rId39"/>
    <p:sldId id="290" r:id="rId40"/>
    <p:sldId id="292" r:id="rId41"/>
    <p:sldId id="293" r:id="rId42"/>
    <p:sldId id="291" r:id="rId43"/>
    <p:sldId id="297" r:id="rId44"/>
    <p:sldId id="312" r:id="rId45"/>
    <p:sldId id="302" r:id="rId46"/>
    <p:sldId id="305" r:id="rId47"/>
    <p:sldId id="303" r:id="rId48"/>
    <p:sldId id="309" r:id="rId49"/>
    <p:sldId id="310" r:id="rId50"/>
    <p:sldId id="311" r:id="rId51"/>
    <p:sldId id="304" r:id="rId52"/>
    <p:sldId id="277" r:id="rId53"/>
    <p:sldId id="306" r:id="rId54"/>
    <p:sldId id="307" r:id="rId55"/>
    <p:sldId id="308" r:id="rId56"/>
    <p:sldId id="299" r:id="rId57"/>
    <p:sldId id="296" r:id="rId58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5.62%"/>
    <p:restoredTop sz="94.66%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slide" Target="slides/slide38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slide" Target="slides/slide41.xml"/><Relationship Id="rId47" Type="http://purl.oclc.org/ooxml/officeDocument/relationships/slide" Target="slides/slide46.xml"/><Relationship Id="rId50" Type="http://purl.oclc.org/ooxml/officeDocument/relationships/slide" Target="slides/slide49.xml"/><Relationship Id="rId55" Type="http://purl.oclc.org/ooxml/officeDocument/relationships/slide" Target="slides/slide54.xml"/><Relationship Id="rId63" Type="http://purl.oclc.org/ooxml/officeDocument/relationships/theme" Target="theme/theme1.xml"/><Relationship Id="rId7" Type="http://purl.oclc.org/ooxml/officeDocument/relationships/slide" Target="slides/slide6.xml"/><Relationship Id="rId2" Type="http://purl.oclc.org/ooxml/officeDocument/relationships/slide" Target="slides/slide1.xml"/><Relationship Id="rId16" Type="http://purl.oclc.org/ooxml/officeDocument/relationships/slide" Target="slides/slide15.xml"/><Relationship Id="rId29" Type="http://purl.oclc.org/ooxml/officeDocument/relationships/slide" Target="slides/slide28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slide" Target="slides/slide44.xml"/><Relationship Id="rId53" Type="http://purl.oclc.org/ooxml/officeDocument/relationships/slide" Target="slides/slide52.xml"/><Relationship Id="rId58" Type="http://purl.oclc.org/ooxml/officeDocument/relationships/slide" Target="slides/slide57.xml"/><Relationship Id="rId5" Type="http://purl.oclc.org/ooxml/officeDocument/relationships/slide" Target="slides/slide4.xml"/><Relationship Id="rId61" Type="http://purl.oclc.org/ooxml/officeDocument/relationships/presProps" Target="presProps.xml"/><Relationship Id="rId19" Type="http://purl.oclc.org/ooxml/officeDocument/relationships/slide" Target="slides/slide1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slide" Target="slides/slide42.xml"/><Relationship Id="rId48" Type="http://purl.oclc.org/ooxml/officeDocument/relationships/slide" Target="slides/slide47.xml"/><Relationship Id="rId56" Type="http://purl.oclc.org/ooxml/officeDocument/relationships/slide" Target="slides/slide55.xml"/><Relationship Id="rId64" Type="http://purl.oclc.org/ooxml/officeDocument/relationships/tableStyles" Target="tableStyles.xml"/><Relationship Id="rId8" Type="http://purl.oclc.org/ooxml/officeDocument/relationships/slide" Target="slides/slide7.xml"/><Relationship Id="rId51" Type="http://purl.oclc.org/ooxml/officeDocument/relationships/slide" Target="slides/slide50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46" Type="http://purl.oclc.org/ooxml/officeDocument/relationships/slide" Target="slides/slide45.xml"/><Relationship Id="rId59" Type="http://purl.oclc.org/ooxml/officeDocument/relationships/notesMaster" Target="notesMasters/notesMaster1.xml"/><Relationship Id="rId20" Type="http://purl.oclc.org/ooxml/officeDocument/relationships/slide" Target="slides/slide19.xml"/><Relationship Id="rId41" Type="http://purl.oclc.org/ooxml/officeDocument/relationships/slide" Target="slides/slide40.xml"/><Relationship Id="rId54" Type="http://purl.oclc.org/ooxml/officeDocument/relationships/slide" Target="slides/slide53.xml"/><Relationship Id="rId62" Type="http://purl.oclc.org/ooxml/officeDocument/relationships/viewProps" Target="view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49" Type="http://purl.oclc.org/ooxml/officeDocument/relationships/slide" Target="slides/slide48.xml"/><Relationship Id="rId57" Type="http://purl.oclc.org/ooxml/officeDocument/relationships/slide" Target="slides/slide56.xml"/><Relationship Id="rId10" Type="http://purl.oclc.org/ooxml/officeDocument/relationships/slide" Target="slides/slide9.xml"/><Relationship Id="rId31" Type="http://purl.oclc.org/ooxml/officeDocument/relationships/slide" Target="slides/slide30.xml"/><Relationship Id="rId44" Type="http://purl.oclc.org/ooxml/officeDocument/relationships/slide" Target="slides/slide43.xml"/><Relationship Id="rId52" Type="http://purl.oclc.org/ooxml/officeDocument/relationships/slide" Target="slides/slide51.xml"/><Relationship Id="rId60" Type="http://purl.oclc.org/ooxml/officeDocument/relationships/handoutMaster" Target="handoutMasters/handoutMaster1.xml"/><Relationship Id="rId4" Type="http://purl.oclc.org/ooxml/officeDocument/relationships/slide" Target="slides/slide3.xml"/><Relationship Id="rId9" Type="http://purl.oclc.org/ooxml/officeDocument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F8DE6B0-01E4-C8A0-58BF-E1DD34277D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F1B4A7-9671-261A-8609-AE0F270255C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25BC05-0C3B-4A73-AB86-62BB0F76AC9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5B1DC-19AA-5410-12CC-58F8914D7B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BF143D5-472E-4DEF-8A7E-481B7AB5D3BC}" type="slidenum">
              <a:t>‹N°›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5182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DC158E-5A11-A682-6AED-FF6F8FF1D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E0501A-5313-527E-536E-6DA1874BEBF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471FA44F-FAF6-C3C6-941E-9B4643CD7C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02CFBC-1C46-6ADF-D136-E18AE2186C4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434B0-E01C-817B-DDB6-754A8FC5126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2A389A-30C5-A991-5F98-06C178CF59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2481FA2-3F83-4776-BB40-536D5D421D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1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%"/>
      </a:lnSpc>
      <a:spcBef>
        <a:spcPts val="0"/>
      </a:spcBef>
      <a:spcAft>
        <a:spcPts val="0"/>
      </a:spcAft>
      <a:buNone/>
      <a:tabLst/>
      <a:defRPr lang="fr-FR" sz="2000" b="0" i="0" u="none" strike="noStrike" kern="1200" cap="none" spc="0" baseline="0%">
        <a:solidFill>
          <a:srgbClr val="000000"/>
        </a:solidFill>
        <a:highlight>
          <a:scrgbClr r="0%" g="0%" b="0%">
            <a:alpha val="0%"/>
          </a:scrgbClr>
        </a:highlight>
        <a:uFillTx/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purl.oclc.org/ooxml/officeDocument/relationships/slide" Target="../slides/slide37.xml"/><Relationship Id="rId1" Type="http://purl.oclc.org/ooxml/officeDocument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purl.oclc.org/ooxml/officeDocument/relationships/slide" Target="../slides/slide38.xml"/><Relationship Id="rId1" Type="http://purl.oclc.org/ooxml/officeDocument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purl.oclc.org/ooxml/officeDocument/relationships/slide" Target="../slides/slide39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purl.oclc.org/ooxml/officeDocument/relationships/slide" Target="../slides/slide40.xml"/><Relationship Id="rId1" Type="http://purl.oclc.org/ooxml/officeDocument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purl.oclc.org/ooxml/officeDocument/relationships/slide" Target="../slides/slide41.xml"/><Relationship Id="rId1" Type="http://purl.oclc.org/ooxml/officeDocument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purl.oclc.org/ooxml/officeDocument/relationships/slide" Target="../slides/slide42.xml"/><Relationship Id="rId1" Type="http://purl.oclc.org/ooxml/officeDocument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purl.oclc.org/ooxml/officeDocument/relationships/slide" Target="../slides/slide43.xml"/><Relationship Id="rId1" Type="http://purl.oclc.org/ooxml/officeDocument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purl.oclc.org/ooxml/officeDocument/relationships/slide" Target="../slides/slide44.xml"/><Relationship Id="rId1" Type="http://purl.oclc.org/ooxml/officeDocument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purl.oclc.org/ooxml/officeDocument/relationships/slide" Target="../slides/slide45.xml"/><Relationship Id="rId1" Type="http://purl.oclc.org/ooxml/officeDocument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purl.oclc.org/ooxml/officeDocument/relationships/slide" Target="../slides/slide46.xml"/><Relationship Id="rId1" Type="http://purl.oclc.org/ooxml/officeDocument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purl.oclc.org/ooxml/officeDocument/relationships/slide" Target="../slides/slide47.xml"/><Relationship Id="rId1" Type="http://purl.oclc.org/ooxml/officeDocument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purl.oclc.org/ooxml/officeDocument/relationships/slide" Target="../slides/slide48.xml"/><Relationship Id="rId1" Type="http://purl.oclc.org/ooxml/officeDocument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purl.oclc.org/ooxml/officeDocument/relationships/slide" Target="../slides/slide49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purl.oclc.org/ooxml/officeDocument/relationships/slide" Target="../slides/slide50.xml"/><Relationship Id="rId1" Type="http://purl.oclc.org/ooxml/officeDocument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purl.oclc.org/ooxml/officeDocument/relationships/slide" Target="../slides/slide51.xml"/><Relationship Id="rId1" Type="http://purl.oclc.org/ooxml/officeDocument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purl.oclc.org/ooxml/officeDocument/relationships/slide" Target="../slides/slide52.xml"/><Relationship Id="rId1" Type="http://purl.oclc.org/ooxml/officeDocument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purl.oclc.org/ooxml/officeDocument/relationships/slide" Target="../slides/slide53.xml"/><Relationship Id="rId1" Type="http://purl.oclc.org/ooxml/officeDocument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purl.oclc.org/ooxml/officeDocument/relationships/slide" Target="../slides/slide54.xml"/><Relationship Id="rId1" Type="http://purl.oclc.org/ooxml/officeDocument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purl.oclc.org/ooxml/officeDocument/relationships/slide" Target="../slides/slide55.xml"/><Relationship Id="rId1" Type="http://purl.oclc.org/ooxml/officeDocument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purl.oclc.org/ooxml/officeDocument/relationships/slide" Target="../slides/slide56.xml"/><Relationship Id="rId1" Type="http://purl.oclc.org/ooxml/officeDocument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purl.oclc.org/ooxml/officeDocument/relationships/slide" Target="../slides/slide57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423460-A212-DD35-05BA-0E4D21FAB6C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5AA3E1E-9BC8-423D-B3E7-F30D7AF9696C}" type="slidenum">
              <a:t>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25E4A6B-D587-5467-BAFD-FABBCDC0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79FCBC8-31E9-6B29-D6F7-6DA4B0773B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9C09630-2534-F421-CEB5-5E01D54269C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F76AC-EF88-47D9-8FEF-A6083A2C106A}" type="slidenum">
              <a:t>10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7E39265-6508-4DE4-6AB8-87E1C321A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F39F495-261A-5B4A-3B1E-777B8CA9E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19453A91-D51E-3D36-A6FE-5819F09A86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0E2196-C8FB-4809-A3D2-159B53BDAF7B}" type="slidenum">
              <a:t>11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B419D63-37AE-9967-1B27-BBBAA5ECC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6FAA2F1-F32B-E810-E399-406B0CEBAA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9ECED57-014E-C5FA-3FFB-D371F6805F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64EAB33-CD24-4148-ADC9-CC56BB5D820B}" type="slidenum">
              <a:t>12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F0FE6FE-6071-A943-FA3A-B791290E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C4B9B83-7AA2-9A64-6E98-A46CB34557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825253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7ED91C0-948E-872A-C7F8-0AEE65B5EE0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DEC63D-1ECE-4CBA-AFD0-B5CA14D1BAEA}" type="slidenum">
              <a:t>15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8C9DF9-2C3A-118D-BE2A-40B0E44A7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25D4A7D-D4CC-9848-FB54-A93C81BE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93161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401186"/>
      </p:ext>
    </p:extLst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E55781C-4DC3-CF3B-3E30-59DA96299D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7617A13-7655-42CD-A80E-3EE4639AD1D3}" type="slidenum">
              <a:t>18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384741C-1A69-1703-CFCA-6136E99E7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E543772B-BAE7-B8B2-62E0-8DA91F8B4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333720"/>
      </p:ext>
    </p:extLst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1CEFAF2-E8EA-3485-C377-2BA76A73737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47A60C-D750-4D3C-9D8A-4BD2937D7FDE}" type="slidenum">
              <a:t>19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C0ACB0B-C016-CD7A-28F3-F8011EE04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628194F-328E-F6D2-D1BA-C27704FE3A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6FDC185-A1D2-0BE5-D2E5-A395109BC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E3E3D6B-C4E2-42FB-8B43-1E8791135021}" type="slidenum">
              <a:t>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8A20F18-405E-28C8-F1B6-FBB13A83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09398F0-5857-2F04-66D2-A8CCD9C66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20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D343A10-6A94-C7F4-3AB7-931B71DF21A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2D3A94C-053F-4046-A01B-11287B75EFEB}" type="slidenum">
              <a:t>21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85ACF13-2F54-A04B-3DCA-4EABD34C5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8C14394-CFF8-E7C1-C887-087DA011C3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DEE92713-C68C-AE95-08FF-6C0F5EA08A4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940BEED-9E33-4C59-8244-8FBD58361F59}" type="slidenum">
              <a:t>22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4A009EA-DF01-767B-1918-BBD756D58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247A6DE-8744-8B05-6C23-A255BC2EE3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7573B93-3F16-E74D-6524-B25D896851D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6E89131-322E-41B4-BC71-E6123D781191}" type="slidenum">
              <a:t>23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B68CA6B-52C1-27B5-8788-A88259B1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0DB3B02-5C93-9C41-5F1F-FC1908519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FA98A67-9251-BD46-7FAD-D2BA0D8456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8D9B921-3B3D-4319-BBA1-F33160133FF7}" type="slidenum">
              <a:t>24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DF920D5E-84F8-43F8-611B-A61FCDB2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0B4C2C7-C476-0BB0-0041-DA069D37F1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83032B1-D8A7-F6D7-61B8-C826EB11C71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8FA091F-3641-4267-BB94-7C52C761A3DF}" type="slidenum">
              <a:t>25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42B7E2F-8A49-8D26-EFD9-886F45D4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3E6AEC1-1560-A34A-0928-D8CA868FE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DE39A71-A3B4-1EB4-6BD7-DAFAB9A5DC1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5A812AD-6EFF-4E8A-AFE9-B84D2A72EADC}" type="slidenum">
              <a:t>26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7C0B630-3F92-AD67-1438-4341D87BF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4583E7F3-E124-0337-BFAA-3E2E0B46A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04AD91D-49A9-DE05-ADE5-DA1EDF34E99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D77DAD54-50AD-4212-BB0F-75CC58069689}" type="slidenum">
              <a:t>27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B3B924F2-2996-004F-4733-1067EE7F2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1BCFF46-DE37-E4BD-F0CE-95FDAD256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F240E3C0-7180-B89E-793E-AC0F6714618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6E74147-8599-45AE-A979-4A4D252AD960}" type="slidenum">
              <a:t>28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924A594-245D-CDAC-290F-2054D27F4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F4F8462-30AD-B6D3-601A-4D869E176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E5151EB-DB10-AAAA-69CD-92786604D2A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0712B4C-59D3-4469-B494-E9FE066A4D88}" type="slidenum">
              <a:t>29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77504CC-EF46-D30F-E36B-BB479AF18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14ADAC7F-341C-57A2-9106-FFCE7111CF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182CF85-FDA6-2D5C-6497-46F3A53C75C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A7A200C-A7F8-499E-8EDB-E3EA58A0117C}" type="slidenum">
              <a:t>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2D480DA-9A1B-017D-FC11-58285CB85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E8D9B37-C9DA-1BD8-B31B-4BB3014677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C17E9F-8733-14F2-1588-ECFF6E72952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3FDE069-0D65-4029-90AB-5D045AAEC858}" type="slidenum">
              <a:t>30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ABDB7F5-2A78-A933-0381-6BF57574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1C66ECB-8CCD-C13E-DF65-02E731B6C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992359"/>
      </p:ext>
    </p:extLst>
  </p:cSld>
  <p:clrMapOvr>
    <a:masterClrMapping/>
  </p:clrMapOvr>
</p:notes>
</file>

<file path=ppt/notesSlides/notesSlide3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FAAAA2-E82D-4170-A26E-17B7C4EE5BD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4BCE5B1-9BDD-4B64-BCAD-8D87E070FC45}" type="slidenum">
              <a:t>32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61DAF86-7623-431F-71A8-2CABCDAB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446F46-D0B6-220E-DC50-390CD8FA7F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E13F7C4-E7B0-270A-3E1C-2F49F856993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102AC7-4D0C-4EC9-BFD3-E206C7EC2F5C}" type="slidenum">
              <a:t>33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F889099-06A1-2588-72C5-357FFEAF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1216AD5-B253-4037-1787-5200ED7C3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A1E8452-C5C0-5142-A617-E6BFC4A2A2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588A4A0-AFCC-4595-ABF0-3456AAFC213E}" type="slidenum">
              <a:t>34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08A656C-6AAE-870E-F2CF-1E9435AE8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BB1F4E2-BF77-EEBA-193F-26B1F7F8F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87EE89-11EE-5CDA-845C-9A5165A5A7F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EF9FC12-CC00-4DEA-B65F-20AE25BAE628}" type="slidenum">
              <a:t>35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C998D82F-E055-3E6B-AC15-B4A47298B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C02AB66-39EE-0835-9109-AEF81F56D5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45667"/>
      </p:ext>
    </p:extLst>
  </p:cSld>
  <p:clrMapOvr>
    <a:masterClrMapping/>
  </p:clrMapOvr>
</p:notes>
</file>

<file path=ppt/notesSlides/notesSlide3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43357"/>
      </p:ext>
    </p:extLst>
  </p:cSld>
  <p:clrMapOvr>
    <a:masterClrMapping/>
  </p:clrMapOvr>
</p:notes>
</file>

<file path=ppt/notesSlides/notesSlide3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39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0948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EC5B577-178E-51D9-830F-2E332082914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B2B634F-A154-423F-97AE-060A107FBD34}" type="slidenum">
              <a:t>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5F1398A-3986-7183-4A47-3F5D8CB9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45FD300-111C-EB4A-274C-43B4198195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79907"/>
      </p:ext>
    </p:extLst>
  </p:cSld>
  <p:clrMapOvr>
    <a:masterClrMapping/>
  </p:clrMapOvr>
</p:notes>
</file>

<file path=ppt/notesSlides/notesSlide4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132016"/>
      </p:ext>
    </p:extLst>
  </p:cSld>
  <p:clrMapOvr>
    <a:masterClrMapping/>
  </p:clrMapOvr>
</p:notes>
</file>

<file path=ppt/notesSlides/notesSlide4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64425"/>
      </p:ext>
    </p:extLst>
  </p:cSld>
  <p:clrMapOvr>
    <a:masterClrMapping/>
  </p:clrMapOvr>
</p:notes>
</file>

<file path=ppt/notesSlides/notesSlide4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43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751834"/>
      </p:ext>
    </p:extLst>
  </p:cSld>
  <p:clrMapOvr>
    <a:masterClrMapping/>
  </p:clrMapOvr>
</p:notes>
</file>

<file path=ppt/notesSlides/notesSlide4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892985"/>
      </p:ext>
    </p:extLst>
  </p:cSld>
  <p:clrMapOvr>
    <a:masterClrMapping/>
  </p:clrMapOvr>
</p:notes>
</file>

<file path=ppt/notesSlides/notesSlide4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292980"/>
      </p:ext>
    </p:extLst>
  </p:cSld>
  <p:clrMapOvr>
    <a:masterClrMapping/>
  </p:clrMapOvr>
</p:notes>
</file>

<file path=ppt/notesSlides/notesSlide4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599753"/>
      </p:ext>
    </p:extLst>
  </p:cSld>
  <p:clrMapOvr>
    <a:masterClrMapping/>
  </p:clrMapOvr>
</p:notes>
</file>

<file path=ppt/notesSlides/notesSlide4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26910"/>
      </p:ext>
    </p:extLst>
  </p:cSld>
  <p:clrMapOvr>
    <a:masterClrMapping/>
  </p:clrMapOvr>
</p:notes>
</file>

<file path=ppt/notesSlides/notesSlide4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928307"/>
      </p:ext>
    </p:extLst>
  </p:cSld>
  <p:clrMapOvr>
    <a:masterClrMapping/>
  </p:clrMapOvr>
</p:notes>
</file>

<file path=ppt/notesSlides/notesSlide4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49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811633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84E6856-E32A-F06C-1E8D-01AFDBEC503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C77DBE1-2A95-4256-AA19-244CE1AA78F4}" type="slidenum">
              <a:t>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D5A5BD9-31C6-E799-3AEB-29D9A0D4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BB7A3A1-DDFD-22CD-A80A-9F1179645F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50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974759"/>
      </p:ext>
    </p:extLst>
  </p:cSld>
  <p:clrMapOvr>
    <a:masterClrMapping/>
  </p:clrMapOvr>
</p:notes>
</file>

<file path=ppt/notesSlides/notesSlide5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91FEEC-330B-32D6-E214-171CB261902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31733EF-5C4B-4F3F-B72C-6C57324D9D8C}" type="slidenum">
              <a:t>51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E4B6E2D-0AF9-6961-8F6A-B19319A94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1E0756B-F800-9520-F7FE-BE258C6D8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44979"/>
      </p:ext>
    </p:extLst>
  </p:cSld>
  <p:clrMapOvr>
    <a:masterClrMapping/>
  </p:clrMapOvr>
</p:notes>
</file>

<file path=ppt/notesSlides/notesSlide5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52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867366"/>
      </p:ext>
    </p:extLst>
  </p:cSld>
  <p:clrMapOvr>
    <a:masterClrMapping/>
  </p:clrMapOvr>
</p:notes>
</file>

<file path=ppt/notesSlides/notesSlide5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53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241034"/>
      </p:ext>
    </p:extLst>
  </p:cSld>
  <p:clrMapOvr>
    <a:masterClrMapping/>
  </p:clrMapOvr>
</p:notes>
</file>

<file path=ppt/notesSlides/notesSlide5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54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23408"/>
      </p:ext>
    </p:extLst>
  </p:cSld>
  <p:clrMapOvr>
    <a:masterClrMapping/>
  </p:clrMapOvr>
</p:notes>
</file>

<file path=ppt/notesSlides/notesSlide5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FDEFAA-4EE9-325D-595A-C9BB3C8887D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236ABC9-2FFA-4DB1-838D-770D6E9018AE}" type="slidenum">
              <a:t>55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5C56A2EC-5D93-721D-B083-DB651949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50C16433-7301-5F09-63EA-42685536DE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447317"/>
      </p:ext>
    </p:extLst>
  </p:cSld>
  <p:clrMapOvr>
    <a:masterClrMapping/>
  </p:clrMapOvr>
</p:notes>
</file>

<file path=ppt/notesSlides/notesSlide5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883405"/>
      </p:ext>
    </p:extLst>
  </p:cSld>
  <p:clrMapOvr>
    <a:masterClrMapping/>
  </p:clrMapOvr>
</p:notes>
</file>

<file path=ppt/notesSlides/notesSlide5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FFA956E-D936-844B-B542-679FA411A05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831DCD9-2FA0-400B-90AB-FD92096A3504}" type="slidenum">
              <a:t>57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4C22D819-83F7-066A-B0F7-50038F4C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80068B4B-87F0-33C4-8886-445071B9C6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13883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6D4CEBD-4D75-34A4-C849-511D73BDDC3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5E56E5C-0E6D-4A02-9EBA-F9BE036316ED}" type="slidenum">
              <a:t>6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9A434DBC-62A0-CE3F-6FDC-C8F6B1BD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9BC49E1-93E4-EDB0-BA05-3F89DF4E35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BEC8C26-04C6-293F-431B-3C161B313D8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4474659-4669-4053-84A4-AE8C66EC95BD}" type="slidenum">
              <a:t>7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057423-E499-D158-89CB-8F242F54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8E42EA7-4B0D-1C0A-D833-4FE15EA5F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33A14CC1-CF18-6FA3-6723-09E50E1ED9E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D60B9F-9B65-47F2-9072-6D8FB421AED1}" type="slidenum">
              <a:t>8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DC80557-307D-B6FB-9639-2E3204304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E66236E-CFFB-6EC0-F001-6EB8B1C31D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1A14510-7084-FB3F-C27D-B3AD0E47BAB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0A1F3D7-8298-4F8A-98DA-5006825D95BC}" type="slidenum">
              <a:t>9</a:t>
            </a:fld>
            <a:endParaRPr lang="fr-FR" sz="1400" b="0" i="0" u="none" strike="noStrike" kern="1200" cap="none" spc="0" baseline="0%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6409CE8A-BC5F-2DE9-8A20-9F880E55A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812801"/>
            <a:ext cx="0" cy="0"/>
          </a:xfrm>
          <a:solidFill>
            <a:srgbClr val="4472C4"/>
          </a:solidFill>
          <a:ln w="12600" cap="flat">
            <a:solidFill>
              <a:srgbClr val="172C51"/>
            </a:solidFill>
            <a:prstDash val="solid"/>
            <a:miter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94BF04C-5C0B-C4A7-7A18-6CF1E5D58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53CCDC-9690-9574-07DD-DEE0B035CE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884" y="1122480"/>
            <a:ext cx="9144000" cy="2387516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04A25E-41C4-2B13-BC36-E1F5CC1449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4" y="3602159"/>
            <a:ext cx="9144000" cy="165564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442CE-10AE-79AD-A772-650F320452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82EA4-9DE6-4A95-B2C3-6E43A98B94F1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65B0-47BF-E461-2A28-0DA25891E7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DBBBA-C533-0F35-1402-E7E0A2F819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B26ED-DE1E-4D29-A437-5F6387207D8D}" type="slidenum">
              <a:t>‹N°›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9A13F91-29C5-37E3-A1DB-54F546EEB8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944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FF304-0D43-8A20-8A42-CAD9076B88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9743D8-8C48-1416-5B3E-D58BAF69F40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75EB7-3E72-5C27-0F37-2AA0ADF4CF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876AC0-054E-4750-8105-C2F133697F9B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412988-8029-9BDD-6741-F172DCD303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AF69-02E6-082B-584B-C5BE4223A7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F77346-858B-4AB9-A1E6-BD1217B5F3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59122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93AE974-E8D5-7F92-3C4D-06593548980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57" y="365037"/>
            <a:ext cx="2628717" cy="5811844"/>
          </a:xfrm>
        </p:spPr>
        <p:txBody>
          <a:bodyPr vert="eaVert" anchor="t" anchorCtr="1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8D34E2-8B6F-808D-7A88-5336332E84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084" y="365037"/>
            <a:ext cx="7734242" cy="581184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D51636-B03F-59F8-A71C-0F253837E6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098CB8-EE85-4ED1-AFB3-5BA9DDA06AC4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844D5-2217-04D7-2D67-92DE96D890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6DE17-A43E-D2F4-1755-35130C3501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A1F03-C158-4595-8413-6FB414FB2F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88202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45F1A-5407-BB75-4203-47C459F52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9FF1-D8D8-0545-4A50-AED56810A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10515600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E82415-D60E-EB75-7611-8CEDF34D04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C9F20B-6A5A-4196-9082-B687BCCFFB3F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2F14A-4FA0-D52F-20A1-42C2BE7AE2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A1CF-387C-DB5A-E457-4B74A9706D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827FB4-A961-4DCA-9739-BB671043E397}" type="slidenum">
              <a:t>‹N°›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DE5918B-3A10-A8A1-2DF8-2AAB321386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4" y="1604515"/>
            <a:ext cx="10972443" cy="3977283"/>
          </a:xfrm>
        </p:spPr>
        <p:txBody>
          <a:bodyPr lIns="0" tIns="0" rIns="0" bIns="0"/>
          <a:lstStyle>
            <a:lvl1pPr hangingPunct="0">
              <a:spcBef>
                <a:spcPts val="1415"/>
              </a:spcBef>
              <a:defRPr sz="3200"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2149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62F31-DD17-4062-225C-659B2CAD8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7" y="1709644"/>
            <a:ext cx="10515600" cy="2852644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91378B-1F5C-DDA7-8A73-8A8F341B3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7" y="4589638"/>
            <a:ext cx="10515600" cy="1500118"/>
          </a:xfrm>
        </p:spPr>
        <p:txBody>
          <a:bodyPr/>
          <a:lstStyle>
            <a:lvl1pPr marL="0" indent="0"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7BAF3-8B8D-D30E-0B94-DABED2AE17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18D97-06AC-4AA4-871F-AA43AC01F668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7EF054-3C2D-BE9A-BA19-3E88828E62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65145-8050-C84C-80DE-70AB1FF3FF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1F0AD-B3C6-4017-9545-E6488DBE9D3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6903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C381D-BDF0-7A6F-EF60-A350739887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C75F4-A6D2-39D5-2128-4305C9516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4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7D3F6B-BF9B-2530-12B7-6D84B87F34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1825563"/>
            <a:ext cx="5181484" cy="435131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DD9391-44CC-8DF1-6CA5-2B4063C004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290F3C-E179-4F14-8330-6D032D561D13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C07AB-A916-03D8-2B02-691933E634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194C98-9C35-D961-6955-7A5093467B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7FD59B-7F42-4036-8546-1A33A077D3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72104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538E7-FD85-0C52-BDC1-B106886DD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365037"/>
            <a:ext cx="10515600" cy="13255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852B7E-DC5F-1E67-A7E9-AF606563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6" y="1681197"/>
            <a:ext cx="5157718" cy="824038"/>
          </a:xfrm>
        </p:spPr>
        <p:txBody>
          <a:bodyPr anchor="b"/>
          <a:lstStyle>
            <a:lvl1pPr marL="0" indent="0"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0460F0-DD33-CCB6-5647-4CB55E23F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9876" y="2505236"/>
            <a:ext cx="5157718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C140C1-6F95-231C-2590-3F71A929EF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97"/>
            <a:ext cx="5183276" cy="824038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BD5B9-6CC4-0B60-77D8-9EF04EEC9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2505236"/>
            <a:ext cx="5183276" cy="3684602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28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624489-E811-0D71-1847-7F9F31531E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237CD7-CB7D-4369-BD43-5371D80DE895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99C9CC-6876-4199-6227-5C9E4A99E8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77633B-F49E-CB37-20BB-7F791B606D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54672-E1EE-4E6E-A9DE-52EBAA20B6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261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F52B8-9E48-7412-00BC-657EE52024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DEF4F6-1EE4-D006-304B-BED2796220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C8D00-50D4-4075-96DC-9C567842F9D9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72952B-F566-DD9B-0503-C78B7CB257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AAA356-BC3E-BF9C-FF91-CA214F2D78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315549-2FFF-4ADC-A1AD-C6D7976A3BD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23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C5D9F8-7A74-0465-FD4E-822088A31F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61237-7D4C-4F99-B05A-994B36DBAA8D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4C6815-F320-59B2-9397-62A81C276E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36E17-6AB5-3DED-2D1B-23C48DBF68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291D5-3E39-421E-B114-76A123BB87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6928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768DD-7A8A-E7FC-0B25-73A265777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FF9A3-B5EE-2004-B636-BA0EC782E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/>
          <a:lstStyle>
            <a:lvl1pPr marL="228600" indent="-228600">
              <a:spcBef>
                <a:spcPts val="1000"/>
              </a:spcBef>
              <a:buSzPct val="100%"/>
              <a:buFont typeface="Arial" pitchFamily="34"/>
              <a:buChar char="•"/>
              <a:defRPr sz="3200">
                <a:latin typeface="Calibri" pitchFamily="18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highlight>
                  <a:scrgbClr r="0%" g="0%" b="0%">
                    <a:alpha val="0%"/>
                  </a:scrgbClr>
                </a:highlight>
                <a:uFillTx/>
                <a:latin typeface="Calibri" pitchFamily="18"/>
                <a:ea typeface="Microsoft YaHei" pitchFamily="2"/>
                <a:cs typeface="Arial Unicode MS" pitchFamily="2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5BEABC-DFB6-2C14-4740-C0D3BC1C2A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AE490E-F60D-2FC8-1C69-2A583C5E2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7AEB41-F03C-48FB-B944-B90479FB718B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30BB9F-24C1-91CE-B610-8ABA1A49AD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5E03D8-951A-638C-3DD2-B33F53E68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2B9FC2-8565-4913-B327-56010279F9F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76819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232E-8077-D47A-9F0C-4323929F0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6" y="457200"/>
            <a:ext cx="3932276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CF8D20-A6E8-B436-44D5-44A3AEB4C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76" y="987478"/>
            <a:ext cx="6172200" cy="4873678"/>
          </a:xfrm>
        </p:spPr>
        <p:txBody>
          <a:bodyPr anchor="t" anchorCtr="1"/>
          <a:lstStyle>
            <a:lvl1pPr algn="ctr" hangingPunct="0">
              <a:defRPr>
                <a:latin typeface="Liberation Sans" pitchFamily="18"/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65B0F-6CA4-5FB7-3C37-187045EF96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6" y="2057400"/>
            <a:ext cx="3932276" cy="3811676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A78ABD-48B6-A782-155D-F2F484590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B1719-FBB9-48F1-AC0C-A1D66E0A30CB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28D711-78EF-0C4D-E471-CA21FB389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6ACEF-2898-9A62-C26A-806A25AA0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1855DD-F0AF-4D5C-9638-C681FDCD9E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5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4AB162-BF8A-A5EC-37FB-DCA331A0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600" cy="1325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964E-705F-DEED-3BC0-848A8686B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4" y="1825563"/>
            <a:ext cx="10515600" cy="4351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9BE3E-6731-1210-89D1-B8301991166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72F60691-177F-4588-BDF3-4CCD014E920F}" type="datetime1">
              <a:rPr lang="fr-FR"/>
              <a:pPr lvl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1FAC89-3FC5-729C-E69F-48F3514A26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5" y="6356515"/>
            <a:ext cx="41148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B86BDA-F39A-FD12-1729-68D69F61DCB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4" y="6356515"/>
            <a:ext cx="2743200" cy="365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  <a:ea typeface="Segoe UI" pitchFamily="2"/>
                <a:cs typeface="Tahoma" pitchFamily="2"/>
              </a:defRPr>
            </a:lvl1pPr>
          </a:lstStyle>
          <a:p>
            <a:pPr lvl="0"/>
            <a:fld id="{86C38905-9C78-4059-B3D0-578DA8AF025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 Light" pitchFamily="18"/>
          <a:ea typeface="Microsoft YaHei" pitchFamily="2"/>
          <a:cs typeface="Arial Unicode MS" pitchFamily="2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45%"/>
        <a:buFont typeface="StarSymbol"/>
        <a:buChar char="●"/>
        <a:tabLst/>
        <a:defRPr lang="fr-FR" sz="2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24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20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75%"/>
        <a:buFont typeface="StarSymbol"/>
        <a:buChar char="–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45%"/>
        <a:buFont typeface="StarSymbol"/>
        <a:buChar char="●"/>
        <a:tabLst/>
        <a:defRPr lang="fr-FR" sz="1800" b="0" i="0" u="none" strike="noStrike" kern="1200" cap="none" spc="0" baseline="0%">
          <a:solidFill>
            <a:srgbClr val="000000"/>
          </a:solidFill>
          <a:highlight>
            <a:scrgbClr r="0%" g="0%" b="0%">
              <a:alpha val="0%"/>
            </a:scrgbClr>
          </a:highlight>
          <a:uFillTx/>
          <a:latin typeface="Calibri" pitchFamily="18"/>
          <a:ea typeface="Microsoft YaHei" pitchFamily="2"/>
          <a:cs typeface="Arial Unicode MS" pitchFamily="2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5" Type="http://purl.oclc.org/ooxml/officeDocument/relationships/image" Target="../media/image12.png"/><Relationship Id="rId4" Type="http://purl.oclc.org/ooxml/officeDocument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2.xml"/><Relationship Id="rId5" Type="http://purl.oclc.org/ooxml/officeDocument/relationships/image" Target="../media/image13.png"/><Relationship Id="rId4" Type="http://purl.oclc.org/ooxml/officeDocument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Relationship Id="rId5" Type="http://purl.oclc.org/ooxml/officeDocument/relationships/image" Target="../media/image14.png"/><Relationship Id="rId4" Type="http://purl.oclc.org/ooxml/officeDocument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Relationship Id="rId5" Type="http://purl.oclc.org/ooxml/officeDocument/relationships/image" Target="../media/image15.png"/><Relationship Id="rId4" Type="http://purl.oclc.org/ooxml/officeDocument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Relationship Id="rId5" Type="http://purl.oclc.org/ooxml/officeDocument/relationships/image" Target="../media/image16.jpg"/><Relationship Id="rId4" Type="http://purl.oclc.org/ooxml/officeDocument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5.xml"/><Relationship Id="rId1" Type="http://purl.oclc.org/ooxml/officeDocument/relationships/slideLayout" Target="../slideLayouts/slideLayout2.xml"/><Relationship Id="rId5" Type="http://purl.oclc.org/ooxml/officeDocument/relationships/image" Target="../media/image17.png"/><Relationship Id="rId4" Type="http://purl.oclc.org/ooxml/officeDocument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2.xml"/><Relationship Id="rId5" Type="http://purl.oclc.org/ooxml/officeDocument/relationships/image" Target="../media/image18.jpg"/><Relationship Id="rId4" Type="http://purl.oclc.org/ooxml/officeDocument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7.xml"/><Relationship Id="rId1" Type="http://purl.oclc.org/ooxml/officeDocument/relationships/slideLayout" Target="../slideLayouts/slideLayout2.xml"/><Relationship Id="rId5" Type="http://purl.oclc.org/ooxml/officeDocument/relationships/image" Target="../media/image19.png"/><Relationship Id="rId4" Type="http://purl.oclc.org/ooxml/officeDocument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8.xml"/><Relationship Id="rId1" Type="http://purl.oclc.org/ooxml/officeDocument/relationships/slideLayout" Target="../slideLayouts/slideLayout2.xml"/><Relationship Id="rId5" Type="http://purl.oclc.org/ooxml/officeDocument/relationships/image" Target="../media/image20.png"/><Relationship Id="rId4" Type="http://purl.oclc.org/ooxml/officeDocument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19.xml"/><Relationship Id="rId1" Type="http://purl.oclc.org/ooxml/officeDocument/relationships/slideLayout" Target="../slideLayouts/slideLayout2.xml"/><Relationship Id="rId5" Type="http://purl.oclc.org/ooxml/officeDocument/relationships/image" Target="../media/image21.png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0.xml"/><Relationship Id="rId1" Type="http://purl.oclc.org/ooxml/officeDocument/relationships/slideLayout" Target="../slideLayouts/slideLayout2.xml"/><Relationship Id="rId5" Type="http://purl.oclc.org/ooxml/officeDocument/relationships/image" Target="../media/image22.png"/><Relationship Id="rId4" Type="http://purl.oclc.org/ooxml/officeDocument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1.xml"/><Relationship Id="rId1" Type="http://purl.oclc.org/ooxml/officeDocument/relationships/slideLayout" Target="../slideLayouts/slideLayout2.xml"/><Relationship Id="rId5" Type="http://purl.oclc.org/ooxml/officeDocument/relationships/image" Target="../media/image23.png"/><Relationship Id="rId4" Type="http://purl.oclc.org/ooxml/officeDocument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2.xml"/><Relationship Id="rId1" Type="http://purl.oclc.org/ooxml/officeDocument/relationships/slideLayout" Target="../slideLayouts/slideLayout2.xml"/><Relationship Id="rId5" Type="http://purl.oclc.org/ooxml/officeDocument/relationships/image" Target="../media/image7.png"/><Relationship Id="rId4" Type="http://purl.oclc.org/ooxml/officeDocument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3.xml"/><Relationship Id="rId1" Type="http://purl.oclc.org/ooxml/officeDocument/relationships/slideLayout" Target="../slideLayouts/slideLayout2.xml"/><Relationship Id="rId6" Type="http://purl.oclc.org/ooxml/officeDocument/relationships/image" Target="../media/image25.png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4.xml"/><Relationship Id="rId1" Type="http://purl.oclc.org/ooxml/officeDocument/relationships/slideLayout" Target="../slideLayouts/slideLayout2.xml"/><Relationship Id="rId5" Type="http://purl.oclc.org/ooxml/officeDocument/relationships/image" Target="../media/image26.png"/><Relationship Id="rId4" Type="http://purl.oclc.org/ooxml/officeDocument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5.xml"/><Relationship Id="rId1" Type="http://purl.oclc.org/ooxml/officeDocument/relationships/slideLayout" Target="../slideLayouts/slideLayout2.xml"/><Relationship Id="rId5" Type="http://purl.oclc.org/ooxml/officeDocument/relationships/image" Target="../media/image27.png"/><Relationship Id="rId4" Type="http://purl.oclc.org/ooxml/officeDocument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6.xml"/><Relationship Id="rId1" Type="http://purl.oclc.org/ooxml/officeDocument/relationships/slideLayout" Target="../slideLayouts/slideLayout2.xml"/><Relationship Id="rId6" Type="http://purl.oclc.org/ooxml/officeDocument/relationships/image" Target="../media/image29.png"/><Relationship Id="rId5" Type="http://purl.oclc.org/ooxml/officeDocument/relationships/image" Target="../media/image28.png"/><Relationship Id="rId4" Type="http://purl.oclc.org/ooxml/officeDocument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7.xml"/><Relationship Id="rId1" Type="http://purl.oclc.org/ooxml/officeDocument/relationships/slideLayout" Target="../slideLayouts/slideLayout2.xml"/><Relationship Id="rId6" Type="http://purl.oclc.org/ooxml/officeDocument/relationships/image" Target="../media/image31.png"/><Relationship Id="rId5" Type="http://purl.oclc.org/ooxml/officeDocument/relationships/image" Target="../media/image30.png"/><Relationship Id="rId4" Type="http://purl.oclc.org/ooxml/officeDocument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8.xml"/><Relationship Id="rId1" Type="http://purl.oclc.org/ooxml/officeDocument/relationships/slideLayout" Target="../slideLayouts/slideLayout2.xml"/><Relationship Id="rId6" Type="http://purl.oclc.org/ooxml/officeDocument/relationships/image" Target="../media/image33.png"/><Relationship Id="rId5" Type="http://purl.oclc.org/ooxml/officeDocument/relationships/image" Target="../media/image32.png"/><Relationship Id="rId4" Type="http://purl.oclc.org/ooxml/officeDocument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29.xml"/><Relationship Id="rId1" Type="http://purl.oclc.org/ooxml/officeDocument/relationships/slideLayout" Target="../slideLayouts/slideLayout2.xml"/><Relationship Id="rId6" Type="http://purl.oclc.org/ooxml/officeDocument/relationships/image" Target="../media/image35.png"/><Relationship Id="rId5" Type="http://purl.oclc.org/ooxml/officeDocument/relationships/image" Target="../media/image34.png"/><Relationship Id="rId4" Type="http://purl.oclc.org/ooxml/officeDocument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0.xml"/><Relationship Id="rId1" Type="http://purl.oclc.org/ooxml/officeDocument/relationships/slideLayout" Target="../slideLayouts/slideLayout2.xml"/><Relationship Id="rId6" Type="http://purl.oclc.org/ooxml/officeDocument/relationships/image" Target="../media/image37.png"/><Relationship Id="rId5" Type="http://purl.oclc.org/ooxml/officeDocument/relationships/image" Target="../media/image36.png"/><Relationship Id="rId4" Type="http://purl.oclc.org/ooxml/officeDocument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1.xml"/><Relationship Id="rId1" Type="http://purl.oclc.org/ooxml/officeDocument/relationships/slideLayout" Target="../slideLayouts/slideLayout2.xml"/><Relationship Id="rId5" Type="http://purl.oclc.org/ooxml/officeDocument/relationships/image" Target="../media/image38.png"/><Relationship Id="rId4" Type="http://purl.oclc.org/ooxml/officeDocument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2.xml"/><Relationship Id="rId1" Type="http://purl.oclc.org/ooxml/officeDocument/relationships/slideLayout" Target="../slideLayouts/slideLayout2.xml"/><Relationship Id="rId5" Type="http://purl.oclc.org/ooxml/officeDocument/relationships/image" Target="../media/image39.png"/><Relationship Id="rId4" Type="http://purl.oclc.org/ooxml/officeDocument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3.xml"/><Relationship Id="rId1" Type="http://purl.oclc.org/ooxml/officeDocument/relationships/slideLayout" Target="../slideLayouts/slideLayout2.xml"/><Relationship Id="rId5" Type="http://purl.oclc.org/ooxml/officeDocument/relationships/image" Target="../media/image40.png"/><Relationship Id="rId4" Type="http://purl.oclc.org/ooxml/officeDocument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4.xml"/><Relationship Id="rId1" Type="http://purl.oclc.org/ooxml/officeDocument/relationships/slideLayout" Target="../slideLayouts/slideLayout2.xml"/><Relationship Id="rId6" Type="http://purl.oclc.org/ooxml/officeDocument/relationships/image" Target="../media/image25.png"/><Relationship Id="rId5" Type="http://purl.oclc.org/ooxml/officeDocument/relationships/image" Target="../media/image24.png"/><Relationship Id="rId4" Type="http://purl.oclc.org/ooxml/officeDocument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5.xml"/><Relationship Id="rId1" Type="http://purl.oclc.org/ooxml/officeDocument/relationships/slideLayout" Target="../slideLayouts/slideLayout2.xml"/><Relationship Id="rId6" Type="http://purl.oclc.org/ooxml/officeDocument/relationships/image" Target="../media/image29.png"/><Relationship Id="rId5" Type="http://purl.oclc.org/ooxml/officeDocument/relationships/image" Target="../media/image28.png"/><Relationship Id="rId4" Type="http://purl.oclc.org/ooxml/officeDocument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6.xml"/><Relationship Id="rId1" Type="http://purl.oclc.org/ooxml/officeDocument/relationships/slideLayout" Target="../slideLayouts/slideLayout2.xml"/><Relationship Id="rId5" Type="http://purl.oclc.org/ooxml/officeDocument/relationships/image" Target="../media/image41.png"/><Relationship Id="rId4" Type="http://purl.oclc.org/ooxml/officeDocument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7.xml"/><Relationship Id="rId1" Type="http://purl.oclc.org/ooxml/officeDocument/relationships/slideLayout" Target="../slideLayouts/slideLayout2.xml"/><Relationship Id="rId5" Type="http://purl.oclc.org/ooxml/officeDocument/relationships/image" Target="../media/image42.png"/><Relationship Id="rId4" Type="http://purl.oclc.org/ooxml/officeDocument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8.xml"/><Relationship Id="rId1" Type="http://purl.oclc.org/ooxml/officeDocument/relationships/slideLayout" Target="../slideLayouts/slideLayout2.xml"/><Relationship Id="rId5" Type="http://purl.oclc.org/ooxml/officeDocument/relationships/image" Target="../media/image43.png"/><Relationship Id="rId4" Type="http://purl.oclc.org/ooxml/officeDocument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39.xml"/><Relationship Id="rId1" Type="http://purl.oclc.org/ooxml/officeDocument/relationships/slideLayout" Target="../slideLayouts/slideLayout2.xml"/><Relationship Id="rId5" Type="http://purl.oclc.org/ooxml/officeDocument/relationships/image" Target="../media/image44.png"/><Relationship Id="rId4" Type="http://purl.oclc.org/ooxml/officeDocument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0.xml"/><Relationship Id="rId1" Type="http://purl.oclc.org/ooxml/officeDocument/relationships/slideLayout" Target="../slideLayouts/slideLayout2.xml"/><Relationship Id="rId5" Type="http://purl.oclc.org/ooxml/officeDocument/relationships/image" Target="../media/image26.png"/><Relationship Id="rId4" Type="http://purl.oclc.org/ooxml/officeDocument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1.xml"/><Relationship Id="rId1" Type="http://purl.oclc.org/ooxml/officeDocument/relationships/slideLayout" Target="../slideLayouts/slideLayout2.xml"/><Relationship Id="rId5" Type="http://purl.oclc.org/ooxml/officeDocument/relationships/image" Target="../media/image45.png"/><Relationship Id="rId4" Type="http://purl.oclc.org/ooxml/officeDocument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2.xml"/><Relationship Id="rId1" Type="http://purl.oclc.org/ooxml/officeDocument/relationships/slideLayout" Target="../slideLayouts/slideLayout2.xml"/><Relationship Id="rId5" Type="http://purl.oclc.org/ooxml/officeDocument/relationships/image" Target="../media/image46.png"/><Relationship Id="rId4" Type="http://purl.oclc.org/ooxml/officeDocument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3.xml"/><Relationship Id="rId1" Type="http://purl.oclc.org/ooxml/officeDocument/relationships/slideLayout" Target="../slideLayouts/slideLayout2.xml"/><Relationship Id="rId5" Type="http://purl.oclc.org/ooxml/officeDocument/relationships/image" Target="../media/image47.png"/><Relationship Id="rId4" Type="http://purl.oclc.org/ooxml/officeDocument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4.xml"/><Relationship Id="rId1" Type="http://purl.oclc.org/ooxml/officeDocument/relationships/slideLayout" Target="../slideLayouts/slideLayout2.xml"/><Relationship Id="rId5" Type="http://purl.oclc.org/ooxml/officeDocument/relationships/image" Target="../media/image48.png"/><Relationship Id="rId4" Type="http://purl.oclc.org/ooxml/officeDocument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5.xml"/><Relationship Id="rId1" Type="http://purl.oclc.org/ooxml/officeDocument/relationships/slideLayout" Target="../slideLayouts/slideLayout2.xml"/><Relationship Id="rId5" Type="http://purl.oclc.org/ooxml/officeDocument/relationships/image" Target="../media/image49.png"/><Relationship Id="rId4" Type="http://purl.oclc.org/ooxml/officeDocument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6.xml"/><Relationship Id="rId1" Type="http://purl.oclc.org/ooxml/officeDocument/relationships/slideLayout" Target="../slideLayouts/slideLayout2.xml"/><Relationship Id="rId5" Type="http://purl.oclc.org/ooxml/officeDocument/relationships/image" Target="../media/image50.png"/><Relationship Id="rId4" Type="http://purl.oclc.org/ooxml/officeDocument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7.xml"/><Relationship Id="rId1" Type="http://purl.oclc.org/ooxml/officeDocument/relationships/slideLayout" Target="../slideLayouts/slideLayout2.xml"/><Relationship Id="rId5" Type="http://purl.oclc.org/ooxml/officeDocument/relationships/image" Target="../media/image51.png"/><Relationship Id="rId4" Type="http://purl.oclc.org/ooxml/officeDocument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8.xml"/><Relationship Id="rId1" Type="http://purl.oclc.org/ooxml/officeDocument/relationships/slideLayout" Target="../slideLayouts/slideLayout2.xml"/><Relationship Id="rId5" Type="http://purl.oclc.org/ooxml/officeDocument/relationships/image" Target="../media/image51.png"/><Relationship Id="rId4" Type="http://purl.oclc.org/ooxml/officeDocument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49.xml"/><Relationship Id="rId1" Type="http://purl.oclc.org/ooxml/officeDocument/relationships/slideLayout" Target="../slideLayouts/slideLayout2.xml"/><Relationship Id="rId5" Type="http://purl.oclc.org/ooxml/officeDocument/relationships/image" Target="../media/image51.png"/><Relationship Id="rId4" Type="http://purl.oclc.org/ooxml/officeDocument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Relationship Id="rId5" Type="http://purl.oclc.org/ooxml/officeDocument/relationships/image" Target="../media/image4.jpg"/><Relationship Id="rId4" Type="http://purl.oclc.org/ooxml/officeDocument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0.xml"/><Relationship Id="rId1" Type="http://purl.oclc.org/ooxml/officeDocument/relationships/slideLayout" Target="../slideLayouts/slideLayout2.xml"/><Relationship Id="rId5" Type="http://purl.oclc.org/ooxml/officeDocument/relationships/image" Target="../media/image51.png"/><Relationship Id="rId4" Type="http://purl.oclc.org/ooxml/officeDocument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1.xml"/><Relationship Id="rId1" Type="http://purl.oclc.org/ooxml/officeDocument/relationships/slideLayout" Target="../slideLayouts/slideLayout2.xml"/><Relationship Id="rId5" Type="http://purl.oclc.org/ooxml/officeDocument/relationships/image" Target="../media/image52.png"/><Relationship Id="rId4" Type="http://purl.oclc.org/ooxml/officeDocument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2.xml"/><Relationship Id="rId1" Type="http://purl.oclc.org/ooxml/officeDocument/relationships/slideLayout" Target="../slideLayouts/slideLayout2.xml"/><Relationship Id="rId6" Type="http://purl.oclc.org/ooxml/officeDocument/relationships/image" Target="../media/image54.png"/><Relationship Id="rId5" Type="http://purl.oclc.org/ooxml/officeDocument/relationships/image" Target="../media/image53.png"/><Relationship Id="rId4" Type="http://purl.oclc.org/ooxml/officeDocument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3.xml"/><Relationship Id="rId1" Type="http://purl.oclc.org/ooxml/officeDocument/relationships/slideLayout" Target="../slideLayouts/slideLayout2.xml"/><Relationship Id="rId5" Type="http://purl.oclc.org/ooxml/officeDocument/relationships/image" Target="../media/image55.png"/><Relationship Id="rId4" Type="http://purl.oclc.org/ooxml/officeDocument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4.xml"/><Relationship Id="rId1" Type="http://purl.oclc.org/ooxml/officeDocument/relationships/slideLayout" Target="../slideLayouts/slideLayout2.xml"/><Relationship Id="rId5" Type="http://purl.oclc.org/ooxml/officeDocument/relationships/image" Target="../media/image56.png"/><Relationship Id="rId4" Type="http://purl.oclc.org/ooxml/officeDocument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5.xml"/><Relationship Id="rId1" Type="http://purl.oclc.org/ooxml/officeDocument/relationships/slideLayout" Target="../slideLayouts/slideLayout2.xml"/><Relationship Id="rId5" Type="http://purl.oclc.org/ooxml/officeDocument/relationships/image" Target="../media/image57.png"/><Relationship Id="rId4" Type="http://purl.oclc.org/ooxml/officeDocument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56.xml"/><Relationship Id="rId1" Type="http://purl.oclc.org/ooxml/officeDocument/relationships/slideLayout" Target="../slideLayouts/slideLayout2.xml"/><Relationship Id="rId5" Type="http://purl.oclc.org/ooxml/officeDocument/relationships/image" Target="../media/image58.png"/><Relationship Id="rId4" Type="http://purl.oclc.org/ooxml/officeDocument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57.xml"/><Relationship Id="rId1" Type="http://purl.oclc.org/ooxml/officeDocument/relationships/slideLayout" Target="../slideLayouts/slideLayout2.xml"/><Relationship Id="rId4" Type="http://purl.oclc.org/ooxml/officeDocument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Relationship Id="rId5" Type="http://purl.oclc.org/ooxml/officeDocument/relationships/image" Target="../media/image1.png"/><Relationship Id="rId4" Type="http://purl.oclc.org/ooxml/officeDocument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7" Type="http://purl.oclc.org/ooxml/officeDocument/relationships/image" Target="../media/image1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Relationship Id="rId6" Type="http://purl.oclc.org/ooxml/officeDocument/relationships/image" Target="../media/image8.jpg"/><Relationship Id="rId5" Type="http://purl.oclc.org/ooxml/officeDocument/relationships/image" Target="../media/image7.png"/><Relationship Id="rId4" Type="http://purl.oclc.org/ooxml/officeDocument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Relationship Id="rId5" Type="http://purl.oclc.org/ooxml/officeDocument/relationships/image" Target="../media/image9.jpg"/><Relationship Id="rId4" Type="http://purl.oclc.org/ooxml/officeDocument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.jp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6" Type="http://purl.oclc.org/ooxml/officeDocument/relationships/image" Target="../media/image11.jpg"/><Relationship Id="rId5" Type="http://purl.oclc.org/ooxml/officeDocument/relationships/image" Target="../media/image10.png"/><Relationship Id="rId4" Type="http://purl.oclc.org/ooxml/officeDocument/relationships/image" Target="../media/image1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1B46E50-6926-1963-499A-3B57DE042D91}"/>
              </a:ext>
            </a:extLst>
          </p:cNvPr>
          <p:cNvSpPr/>
          <p:nvPr/>
        </p:nvSpPr>
        <p:spPr>
          <a:xfrm>
            <a:off x="2799362" y="458278"/>
            <a:ext cx="6232678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E8C0757-8280-F730-4E73-DBE1A9236E69}"/>
              </a:ext>
            </a:extLst>
          </p:cNvPr>
          <p:cNvSpPr/>
          <p:nvPr/>
        </p:nvSpPr>
        <p:spPr>
          <a:xfrm>
            <a:off x="2799362" y="478075"/>
            <a:ext cx="6232678" cy="6937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ORAL DE PRÉSENTATION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2A4A35-0610-F805-3294-1317CCE9FB6C}"/>
              </a:ext>
            </a:extLst>
          </p:cNvPr>
          <p:cNvSpPr/>
          <p:nvPr/>
        </p:nvSpPr>
        <p:spPr>
          <a:xfrm>
            <a:off x="3583076" y="2022479"/>
            <a:ext cx="4616641" cy="1469157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3B27EB9-925F-20C8-F8BE-A495F9CA4786}"/>
              </a:ext>
            </a:extLst>
          </p:cNvPr>
          <p:cNvSpPr txBox="1"/>
          <p:nvPr/>
        </p:nvSpPr>
        <p:spPr>
          <a:xfrm>
            <a:off x="3641040" y="2273042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825F2C80-62D5-5814-0335-B0D02E82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B9413AB2-D22F-26A0-13DA-28B37581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9B70011E-447B-BD12-DC43-EFA788FB53D0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1">
            <a:extLst>
              <a:ext uri="{FF2B5EF4-FFF2-40B4-BE49-F238E27FC236}">
                <a16:creationId xmlns:a16="http://schemas.microsoft.com/office/drawing/2014/main" id="{88C413C1-9372-9E53-31D8-32478F89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41164A4E-EBC4-B50A-DD31-3DB5D29C4328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2">
            <a:extLst>
              <a:ext uri="{FF2B5EF4-FFF2-40B4-BE49-F238E27FC236}">
                <a16:creationId xmlns:a16="http://schemas.microsoft.com/office/drawing/2014/main" id="{85E818C2-C972-4FBD-475D-B4ABD7E5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5A5C27-E137-0F24-2824-FD3A323659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309399"/>
            <a:ext cx="5347438" cy="29105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90238BFF-CB54-167D-CBB5-F0FA530AC9CD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5">
            <a:extLst>
              <a:ext uri="{FF2B5EF4-FFF2-40B4-BE49-F238E27FC236}">
                <a16:creationId xmlns:a16="http://schemas.microsoft.com/office/drawing/2014/main" id="{7836BC1F-8619-53EF-B113-336C0085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3805EC7A-194A-A02D-4C55-C6B01983F8F3}"/>
              </a:ext>
            </a:extLst>
          </p:cNvPr>
          <p:cNvSpPr/>
          <p:nvPr/>
        </p:nvSpPr>
        <p:spPr>
          <a:xfrm>
            <a:off x="4745882" y="1204557"/>
            <a:ext cx="2700003" cy="77543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bloc</a:t>
            </a:r>
          </a:p>
        </p:txBody>
      </p:sp>
      <p:pic>
        <p:nvPicPr>
          <p:cNvPr id="5" name="Image 26">
            <a:extLst>
              <a:ext uri="{FF2B5EF4-FFF2-40B4-BE49-F238E27FC236}">
                <a16:creationId xmlns:a16="http://schemas.microsoft.com/office/drawing/2014/main" id="{4D420283-F4B1-E3AE-7C07-44DD89EC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4DC70BB-49DC-D1D0-7C09-F08EC823E3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2" y="2520004"/>
            <a:ext cx="5622124" cy="3060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CA24B4BC-80A1-B7F0-389F-3D9DF9664EDC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23">
            <a:extLst>
              <a:ext uri="{FF2B5EF4-FFF2-40B4-BE49-F238E27FC236}">
                <a16:creationId xmlns:a16="http://schemas.microsoft.com/office/drawing/2014/main" id="{5D8B3604-D78D-C4F0-4C7C-F139B051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8B7C95E0-F3E8-8EB0-5C85-E12D50D8FD0E}"/>
              </a:ext>
            </a:extLst>
          </p:cNvPr>
          <p:cNvSpPr/>
          <p:nvPr/>
        </p:nvSpPr>
        <p:spPr>
          <a:xfrm>
            <a:off x="4299207" y="1121036"/>
            <a:ext cx="3593591" cy="41515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 par flux</a:t>
            </a:r>
          </a:p>
        </p:txBody>
      </p:sp>
      <p:pic>
        <p:nvPicPr>
          <p:cNvPr id="5" name="Image 24">
            <a:extLst>
              <a:ext uri="{FF2B5EF4-FFF2-40B4-BE49-F238E27FC236}">
                <a16:creationId xmlns:a16="http://schemas.microsoft.com/office/drawing/2014/main" id="{BFA4CEDF-9B9A-8C19-821C-13AA971F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B1C350-BACF-FA2D-91CF-D61B7980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16" y="2364486"/>
            <a:ext cx="3096768" cy="21290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219678-6D96-5A76-45AC-528652973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2" y="2072245"/>
            <a:ext cx="5782056" cy="27135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7138914" y="3428998"/>
            <a:ext cx="19979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RSA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Factorisation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E3FB4A-2FEE-68BC-0246-8D3CB89696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.395%" r="9.254%"/>
          <a:stretch/>
        </p:blipFill>
        <p:spPr>
          <a:xfrm>
            <a:off x="2045208" y="2339082"/>
            <a:ext cx="4050792" cy="28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0967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C6E4F1F-5804-1C37-7EFE-5348AB82EB0B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id="{92E11083-6C76-B4D0-EE9C-E6CC68A3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6D807AE-A34C-5414-A1B4-C498915D46D8}"/>
              </a:ext>
            </a:extLst>
          </p:cNvPr>
          <p:cNvSpPr/>
          <p:nvPr/>
        </p:nvSpPr>
        <p:spPr>
          <a:xfrm>
            <a:off x="4643999" y="1197004"/>
            <a:ext cx="288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asymétrique</a:t>
            </a:r>
          </a:p>
        </p:txBody>
      </p:sp>
      <p:pic>
        <p:nvPicPr>
          <p:cNvPr id="5" name="Image 18">
            <a:extLst>
              <a:ext uri="{FF2B5EF4-FFF2-40B4-BE49-F238E27FC236}">
                <a16:creationId xmlns:a16="http://schemas.microsoft.com/office/drawing/2014/main" id="{A4A521B7-C284-5DB6-14D0-B2AF30BB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33BB7494-1AFC-3107-5849-A6232AE5ED2D}"/>
              </a:ext>
            </a:extLst>
          </p:cNvPr>
          <p:cNvSpPr txBox="1"/>
          <p:nvPr/>
        </p:nvSpPr>
        <p:spPr>
          <a:xfrm>
            <a:off x="6310314" y="3531522"/>
            <a:ext cx="22210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Logarithme discret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92B21F-639F-30F6-59FE-BA10D2148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62" y="1776193"/>
            <a:ext cx="2517150" cy="38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49894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EE3FA8-4793-9C84-4192-E53B38F6C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70" y="2476500"/>
            <a:ext cx="619125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6FB287-DA3D-1968-10A3-AEACE73F6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47887"/>
            <a:ext cx="4762500" cy="2562225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9FC0F6F2-F50F-1541-E2B5-C6D5DEF7152F}"/>
              </a:ext>
            </a:extLst>
          </p:cNvPr>
          <p:cNvSpPr txBox="1"/>
          <p:nvPr/>
        </p:nvSpPr>
        <p:spPr>
          <a:xfrm>
            <a:off x="4443389" y="500898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Merkel-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Damg</a:t>
            </a:r>
            <a:r>
              <a:rPr lang="fr-FR" dirty="0" err="1"/>
              <a:t>å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rd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7999849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789BECC-26C1-FFA4-C1E1-4FD38D62C08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9B2EB744-282D-BD19-827A-9764AE8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A6798B8-5B21-21AD-4320-0C33C0D232D2}"/>
              </a:ext>
            </a:extLst>
          </p:cNvPr>
          <p:cNvSpPr/>
          <p:nvPr/>
        </p:nvSpPr>
        <p:spPr>
          <a:xfrm>
            <a:off x="5687997" y="1197004"/>
            <a:ext cx="1115997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21B41744-10AB-374A-77D7-4B0EEB7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44EA2D-B9A5-D2AC-1994-72D45837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42" y="2228850"/>
            <a:ext cx="4776716" cy="213360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93B30CB0-6780-4174-4B98-8678C0B30582}"/>
              </a:ext>
            </a:extLst>
          </p:cNvPr>
          <p:cNvSpPr txBox="1"/>
          <p:nvPr/>
        </p:nvSpPr>
        <p:spPr>
          <a:xfrm>
            <a:off x="4443389" y="4723239"/>
            <a:ext cx="3605211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</a:t>
            </a: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Keccak</a:t>
            </a: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ou de l’éponge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Absorption des informations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Essorage pour obtenir le hash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92093538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D1B6CB8-552F-50ED-788A-58AD833464D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99F57202-2B9C-25C3-76D7-2E49C29C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D3C0B5E-CDAA-5279-C385-88B78FFBF414}"/>
              </a:ext>
            </a:extLst>
          </p:cNvPr>
          <p:cNvSpPr/>
          <p:nvPr/>
        </p:nvSpPr>
        <p:spPr>
          <a:xfrm>
            <a:off x="4261323" y="1237676"/>
            <a:ext cx="366947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7AA722F4-B61D-FA73-52DB-729EE779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5AF3CF-4FA2-B6EA-58D5-D413FAE15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7" y="2167587"/>
            <a:ext cx="1322526" cy="1322526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B0BB61C3-CAA3-D604-0D81-34C1FDD8ADBB}"/>
              </a:ext>
            </a:extLst>
          </p:cNvPr>
          <p:cNvSpPr txBox="1"/>
          <p:nvPr/>
        </p:nvSpPr>
        <p:spPr>
          <a:xfrm>
            <a:off x="1020236" y="3997023"/>
            <a:ext cx="3348506" cy="17831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bloc :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DES : 64 bits (56 réels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)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AES : 128 à 256 bits</a:t>
            </a:r>
          </a:p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par flux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RC4 : </a:t>
            </a:r>
            <a:r>
              <a:rPr lang="fr-FR" dirty="0"/>
              <a:t>1684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A5 : </a:t>
            </a:r>
            <a:r>
              <a:rPr lang="fr-FR" dirty="0"/>
              <a:t>64 bits (54 réels)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BB77DE21-EFBF-CC1F-46A6-A4ACDE749FCC}"/>
              </a:ext>
            </a:extLst>
          </p:cNvPr>
          <p:cNvSpPr txBox="1"/>
          <p:nvPr/>
        </p:nvSpPr>
        <p:spPr>
          <a:xfrm>
            <a:off x="4582295" y="3997023"/>
            <a:ext cx="3348506" cy="9377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asymétrique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RSA : 1024 à 4096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ElGamal</a:t>
            </a: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: </a:t>
            </a:r>
            <a:r>
              <a:rPr lang="fr-FR" dirty="0"/>
              <a:t>1024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18550FC-5442-EC66-9D50-0A7FDD973FBD}"/>
              </a:ext>
            </a:extLst>
          </p:cNvPr>
          <p:cNvSpPr txBox="1"/>
          <p:nvPr/>
        </p:nvSpPr>
        <p:spPr>
          <a:xfrm>
            <a:off x="7797918" y="3997023"/>
            <a:ext cx="3348506" cy="15013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R="0" lvl="0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nt par</a:t>
            </a:r>
            <a:r>
              <a:rPr lang="fr-FR" b="1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hachage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 :</a:t>
            </a:r>
          </a:p>
          <a:p>
            <a:pPr marL="742950" lvl="1" indent="-285750">
              <a:buSzPct val="100%"/>
              <a:buFont typeface="Arial" panose="020B0604020202020204" pitchFamily="34" charset="0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MD5 : 128 bits</a:t>
            </a: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SHA-1 : </a:t>
            </a:r>
            <a:r>
              <a:rPr lang="fr-FR" dirty="0"/>
              <a:t>160 bits 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SHA-2 : 256 à 512 bits</a:t>
            </a:r>
          </a:p>
          <a:p>
            <a:pPr marL="743041" lvl="1" indent="-285841">
              <a:buSzPct val="100%"/>
              <a:buFont typeface="Arial" pitchFamily="34"/>
              <a:buChar char="•"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SHA-3 : 256 à 512 bits </a:t>
            </a:r>
            <a:endParaRPr lang="fr-FR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A5D135-8C44-FCE5-C689-FF3C0F40926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31ECB5E9-5C92-F767-7D8B-8787CA7CD68E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9F46A2E5-E7DF-D482-2586-54FE300C4252}"/>
              </a:ext>
            </a:extLst>
          </p:cNvPr>
          <p:cNvSpPr/>
          <p:nvPr/>
        </p:nvSpPr>
        <p:spPr>
          <a:xfrm>
            <a:off x="3976204" y="1649156"/>
            <a:ext cx="3966118" cy="297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Importance de la cryptographie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La cryptographie en chiffres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2284E06-4CF2-120A-E01C-0626F2A7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E5F9C9C2-FF32-4562-F7B8-80BCBFEB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9D1EFCC-003A-5DE0-A5B9-B70B17B6580E}"/>
              </a:ext>
            </a:extLst>
          </p:cNvPr>
          <p:cNvSpPr/>
          <p:nvPr/>
        </p:nvSpPr>
        <p:spPr>
          <a:xfrm>
            <a:off x="4112943" y="4424571"/>
            <a:ext cx="4445840" cy="128128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743041" marR="0" lvl="1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3852138" y="927896"/>
            <a:ext cx="448771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3" y="3325892"/>
            <a:ext cx="3550916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Réflexion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55D724C9-76BB-609C-BF3F-3D58C9FD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333" y="2798064"/>
            <a:ext cx="1711610" cy="17116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403F584-496F-1CE9-5AB3-98266D2A54BB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APPROCHE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E280297-4BAC-384E-0DEE-86C8C898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82D625-1E03-1FE2-2D7F-9E76815A991E}"/>
              </a:ext>
            </a:extLst>
          </p:cNvPr>
          <p:cNvSpPr/>
          <p:nvPr/>
        </p:nvSpPr>
        <p:spPr>
          <a:xfrm>
            <a:off x="4606792" y="972290"/>
            <a:ext cx="297842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08EB8CE-54B9-DE0D-BADF-553E74F1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1418-B9A9-6327-4C3E-651C617F56D2}"/>
              </a:ext>
            </a:extLst>
          </p:cNvPr>
          <p:cNvSpPr txBox="1"/>
          <p:nvPr/>
        </p:nvSpPr>
        <p:spPr>
          <a:xfrm>
            <a:off x="6095993" y="3325892"/>
            <a:ext cx="45476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Quels étapes je réalise en tant qu’humain 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les retranscrire à l’ordinateur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06CABF-A609-1387-F8AF-3303A980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224" y="2948080"/>
            <a:ext cx="1411568" cy="14115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4F3D53B-3EDD-6000-52FA-128BD9E16A92}"/>
              </a:ext>
            </a:extLst>
          </p:cNvPr>
          <p:cNvSpPr/>
          <p:nvPr/>
        </p:nvSpPr>
        <p:spPr>
          <a:xfrm>
            <a:off x="2926080" y="234863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DDB7A06-5247-6E5D-A0AA-FE051706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EF571E2-72C0-52FA-BC84-D30AACF68D12}"/>
              </a:ext>
            </a:extLst>
          </p:cNvPr>
          <p:cNvSpPr/>
          <p:nvPr/>
        </p:nvSpPr>
        <p:spPr>
          <a:xfrm>
            <a:off x="5727710" y="1620938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1ADC4B1-B09F-D26C-C72A-5A42E267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">
            <a:extLst>
              <a:ext uri="{FF2B5EF4-FFF2-40B4-BE49-F238E27FC236}">
                <a16:creationId xmlns:a16="http://schemas.microsoft.com/office/drawing/2014/main" id="{A13B358D-7A0E-0FD8-EB5F-69844F81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03" y="3174879"/>
            <a:ext cx="2426470" cy="13860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873C3DC3-4D43-6F95-B9E0-5A13BCA10D08}"/>
              </a:ext>
            </a:extLst>
          </p:cNvPr>
          <p:cNvSpPr txBox="1"/>
          <p:nvPr/>
        </p:nvSpPr>
        <p:spPr>
          <a:xfrm>
            <a:off x="6490328" y="3429000"/>
            <a:ext cx="3273478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pionnière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Utilisation militaire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59EE578-29A4-6BAC-D9C9-E053A5CF05D0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5798623-82B2-98F2-B7BC-D56BB3C4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F9A9BF5-E162-3FD2-4D6A-C2004152D4AC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4EFEDF-772F-7805-8DF1-E17F7A42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B3CBEF7B-1D39-8301-D661-660579A20E24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F5DB3DCF-C71D-DEA5-635E-5ABECD2C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AAEEB100-8DA9-DE05-9A9F-68E7F3A8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77A26E4-3852-03D6-BC98-C7721FDD92BE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F840B8-A8A9-ED99-589E-2477EEE8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C334FE6-3400-BFD5-2D37-E18A1C701334}"/>
              </a:ext>
            </a:extLst>
          </p:cNvPr>
          <p:cNvSpPr/>
          <p:nvPr/>
        </p:nvSpPr>
        <p:spPr>
          <a:xfrm>
            <a:off x="4078845" y="1590626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8A9809F5-5A97-3F94-39BD-E53C0380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D43B200-5A52-B064-9541-8EE15903D339}"/>
              </a:ext>
            </a:extLst>
          </p:cNvPr>
          <p:cNvSpPr txBox="1"/>
          <p:nvPr/>
        </p:nvSpPr>
        <p:spPr>
          <a:xfrm>
            <a:off x="6095993" y="3429000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inverser les lettres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Documentation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7EB585-C534-A0E9-AB15-262AC2D7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82" y="2790913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CB88DB-639C-115B-1A8A-6F17A08B9CE3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B55D8BF-95F2-59AA-F972-DE237ED8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FFE55B-42AD-9565-F21B-423EC5808E80}"/>
              </a:ext>
            </a:extLst>
          </p:cNvPr>
          <p:cNvSpPr/>
          <p:nvPr/>
        </p:nvSpPr>
        <p:spPr>
          <a:xfrm>
            <a:off x="4149245" y="1554973"/>
            <a:ext cx="389350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 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8350B00-F802-691B-01B1-A8BDC0D1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ADADA4D-311A-7268-2C17-538292A1318D}"/>
              </a:ext>
            </a:extLst>
          </p:cNvPr>
          <p:cNvSpPr txBox="1"/>
          <p:nvPr/>
        </p:nvSpPr>
        <p:spPr>
          <a:xfrm>
            <a:off x="4187952" y="2641628"/>
            <a:ext cx="381609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Deux listes de chars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Repérage des lettres basé sur index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73F98645-EFB3-6212-575D-BEA2885E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98" y="3798618"/>
            <a:ext cx="9154799" cy="9240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7ABA3DE-8F44-A419-7D0E-FEC6DDE4189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7DCD1A92-706E-5DB0-8653-2D048D4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02826BB-6A60-0E91-C629-8DB992BEABE9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0F862D7E-BE1C-6267-0859-6DD5F69F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7C4B7619-4711-C1FF-1A64-80BC983DEEAF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A232BDB4-F394-5B4C-1B66-3C3CB1E1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30D22DE0-9D8E-48BF-ADF3-F5708675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61EFBC3-8AD6-6EBF-F3FA-F4C08AB21ED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FAABD54-4EC4-2A27-48F7-7DC514C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46A0C36-E796-16E6-E8EF-CACE546338F7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3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54F4E42E-FAFF-639C-388F-7301849F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E51A4C73-3DBF-0E09-2806-E39FB1FE41B0}"/>
              </a:ext>
            </a:extLst>
          </p:cNvPr>
          <p:cNvSpPr txBox="1"/>
          <p:nvPr/>
        </p:nvSpPr>
        <p:spPr>
          <a:xfrm>
            <a:off x="2913058" y="439069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E70D025B-F230-9BD0-69AF-8B97FCEE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19" y="2408666"/>
            <a:ext cx="6752880" cy="13860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5">
            <a:extLst>
              <a:ext uri="{FF2B5EF4-FFF2-40B4-BE49-F238E27FC236}">
                <a16:creationId xmlns:a16="http://schemas.microsoft.com/office/drawing/2014/main" id="{FCF594F3-1197-E6BC-F333-334C09A9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408666"/>
            <a:ext cx="1995760" cy="33642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31FF495-54B1-945A-E481-2B712383228F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323C9C1-97EA-7BF1-030F-C073DA40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74E4A03-B0D4-61E5-D944-31C94A5F05E4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4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FBD5FD3-CB17-D21E-8E89-36DC795C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7B5607F-D45E-480F-4CF1-5056782DA381}"/>
              </a:ext>
            </a:extLst>
          </p:cNvPr>
          <p:cNvSpPr txBox="1"/>
          <p:nvPr/>
        </p:nvSpPr>
        <p:spPr>
          <a:xfrm>
            <a:off x="2913058" y="5442060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 des caractères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 de l’algorithme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B29E85-77FF-BDE8-1334-E6BB7924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54" y="2130981"/>
            <a:ext cx="6180630" cy="3105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C95CF1CE-8595-573E-2708-EA3D02DCA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588" y="2130981"/>
            <a:ext cx="1686162" cy="36390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D9DA083-2AD6-36D2-7A63-F5450C417D5A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FCA9A61-8AFF-8E9A-9C53-158A407A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33C092-6038-BC9D-B3E7-DBF4E5184176}"/>
              </a:ext>
            </a:extLst>
          </p:cNvPr>
          <p:cNvSpPr/>
          <p:nvPr/>
        </p:nvSpPr>
        <p:spPr>
          <a:xfrm>
            <a:off x="4155408" y="1621441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5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7B4138A-3EFF-E381-9695-202FE751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8C44194-C433-4DFF-904D-1CE1E36DFF03}"/>
              </a:ext>
            </a:extLst>
          </p:cNvPr>
          <p:cNvSpPr txBox="1"/>
          <p:nvPr/>
        </p:nvSpPr>
        <p:spPr>
          <a:xfrm>
            <a:off x="3260530" y="5432834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inverse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D8FB58DB-0565-D8F1-7E3D-21EB38327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72" y="2117594"/>
            <a:ext cx="1991005" cy="36485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1C7F6BB-1BDB-4378-8B43-B00CA2A9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53" y="2117594"/>
            <a:ext cx="6173160" cy="29464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8C01F622-B22F-D614-55BD-7E18850199A2}"/>
              </a:ext>
            </a:extLst>
          </p:cNvPr>
          <p:cNvSpPr/>
          <p:nvPr/>
        </p:nvSpPr>
        <p:spPr>
          <a:xfrm>
            <a:off x="3956160" y="4012917"/>
            <a:ext cx="4279675" cy="23400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096399E-0E5F-B2E6-3E4C-0C883B8AC045}"/>
              </a:ext>
            </a:extLst>
          </p:cNvPr>
          <p:cNvSpPr/>
          <p:nvPr/>
        </p:nvSpPr>
        <p:spPr>
          <a:xfrm>
            <a:off x="3523320" y="505077"/>
            <a:ext cx="4871877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 Unicode MS" pitchFamily="2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87E69ED7-0A9B-1A19-A0BA-E30A1BB16D62}"/>
              </a:ext>
            </a:extLst>
          </p:cNvPr>
          <p:cNvSpPr/>
          <p:nvPr/>
        </p:nvSpPr>
        <p:spPr>
          <a:xfrm>
            <a:off x="4642564" y="505077"/>
            <a:ext cx="2906996" cy="7704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SOMMAIRE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6CFD941-A812-1444-873B-70FC9951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C1360EBD-DB0D-403F-599D-F63F1E63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7A45E211-B001-538A-E0B9-C51F93DB5226}"/>
              </a:ext>
            </a:extLst>
          </p:cNvPr>
          <p:cNvSpPr/>
          <p:nvPr/>
        </p:nvSpPr>
        <p:spPr>
          <a:xfrm>
            <a:off x="3875519" y="1555705"/>
            <a:ext cx="4440957" cy="2707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chiffrement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 où est-ce que nous avons commencé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Fonctionnement de l’algorithme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Inventeurs</a:t>
            </a:r>
          </a:p>
          <a:p>
            <a:pPr marL="685800" marR="0" lvl="1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  <a:p>
            <a: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%"/>
              <a:buFont typeface="Arial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%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 Unicode MS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47630C-7518-4A5B-9A48-FE5978068276}"/>
              </a:ext>
            </a:extLst>
          </p:cNvPr>
          <p:cNvSpPr/>
          <p:nvPr/>
        </p:nvSpPr>
        <p:spPr>
          <a:xfrm>
            <a:off x="2913058" y="235366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CB25D235-DBAF-B495-E6D0-5725BC29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69D4DE6-1051-028D-D783-2F00A4EB26CB}"/>
              </a:ext>
            </a:extLst>
          </p:cNvPr>
          <p:cNvSpPr/>
          <p:nvPr/>
        </p:nvSpPr>
        <p:spPr>
          <a:xfrm>
            <a:off x="5489691" y="1606107"/>
            <a:ext cx="121261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9A92D4E-6E24-CB9A-0C26-8BA36FDF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66870EF-ABF0-14E3-E750-69DCD862F215}"/>
              </a:ext>
            </a:extLst>
          </p:cNvPr>
          <p:cNvSpPr txBox="1"/>
          <p:nvPr/>
        </p:nvSpPr>
        <p:spPr>
          <a:xfrm>
            <a:off x="6584246" y="2587358"/>
            <a:ext cx="2095503" cy="1219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/>
              </a:rPr>
              <a:t>Cabbale</a:t>
            </a:r>
            <a:endParaRPr lang="fr-FR" sz="18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</a:rPr>
              <a:t>Atbash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Hébreu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500 av. J.-C.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F0863CEB-5871-F291-6C34-10ED06A5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48" y="2330394"/>
            <a:ext cx="3502545" cy="17556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3">
            <a:extLst>
              <a:ext uri="{FF2B5EF4-FFF2-40B4-BE49-F238E27FC236}">
                <a16:creationId xmlns:a16="http://schemas.microsoft.com/office/drawing/2014/main" id="{0A1D9AB9-5B7B-8BDF-ABD0-B0829E1F3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4140064"/>
            <a:ext cx="3220260" cy="22236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29398" y="1619964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5BA9613-96D1-8F38-106C-2B661A94BFC7}"/>
              </a:ext>
            </a:extLst>
          </p:cNvPr>
          <p:cNvSpPr/>
          <p:nvPr/>
        </p:nvSpPr>
        <p:spPr>
          <a:xfrm>
            <a:off x="2913059" y="233890"/>
            <a:ext cx="6365879" cy="138607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L’ALPHABET INVERSÉ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800B63-5F5A-D55E-A1CA-F63715AF6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34" y="2820299"/>
            <a:ext cx="5555132" cy="25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069"/>
      </p:ext>
    </p:extLst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2F0571F-769F-171F-18BB-2608D1AEB9FD}"/>
              </a:ext>
            </a:extLst>
          </p:cNvPr>
          <p:cNvSpPr/>
          <p:nvPr/>
        </p:nvSpPr>
        <p:spPr>
          <a:xfrm>
            <a:off x="2926080" y="234863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8A58028D-71D5-B996-268E-55169E3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8C13768-08A7-AC64-1F28-8A4FDB6AE05A}"/>
              </a:ext>
            </a:extLst>
          </p:cNvPr>
          <p:cNvSpPr/>
          <p:nvPr/>
        </p:nvSpPr>
        <p:spPr>
          <a:xfrm>
            <a:off x="5714689" y="971787"/>
            <a:ext cx="76261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</a:t>
            </a: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A80C6C46-1E53-571F-C502-E50C64EF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CF5F5E9-7722-0F83-F206-E5F5366866A8}"/>
              </a:ext>
            </a:extLst>
          </p:cNvPr>
          <p:cNvSpPr txBox="1"/>
          <p:nvPr/>
        </p:nvSpPr>
        <p:spPr>
          <a:xfrm>
            <a:off x="6477307" y="3429000"/>
            <a:ext cx="4409767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Algorithme plus complexe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 notions de cours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59E02594-8615-319E-D64A-44F0835B0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056" y="2696565"/>
            <a:ext cx="2969632" cy="21208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DBF924-6122-F497-F445-9A9188200931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AA1AB4F-AB8D-EEEC-CD6F-2A9639A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BEB318C-B7CC-0AF7-13E7-965AC949C62E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1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76DA16D-638C-8622-0514-06D45E05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9E503027-8E13-6458-7E51-C2DDD5F91695}"/>
              </a:ext>
            </a:extLst>
          </p:cNvPr>
          <p:cNvSpPr txBox="1"/>
          <p:nvPr/>
        </p:nvSpPr>
        <p:spPr>
          <a:xfrm>
            <a:off x="6411224" y="3179195"/>
            <a:ext cx="3403844" cy="9377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Notion de clefs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 premiers entre eux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PGCD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2A6DEB7C-E62E-7E3C-D300-23953F786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999" y="2800231"/>
            <a:ext cx="3867692" cy="169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78200F2-9D07-EA09-DE93-A045DAA6CEA2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B2D7565-05F4-D58F-7E9B-EE4E6A2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D2CC720-967F-CBD7-05EB-47567F6A5002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2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20E3FC01-6692-46F1-1152-CC59A39F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A1FF538E-A947-5815-718B-EC1B8881BE83}"/>
              </a:ext>
            </a:extLst>
          </p:cNvPr>
          <p:cNvSpPr txBox="1"/>
          <p:nvPr/>
        </p:nvSpPr>
        <p:spPr>
          <a:xfrm>
            <a:off x="6411224" y="2924818"/>
            <a:ext cx="340384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Parcourir les lettres d’un mot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Boucle Fo</a:t>
            </a: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rEach</a:t>
            </a:r>
            <a:endParaRPr lang="fr-FR" sz="1800" b="0" i="0" u="none" strike="noStrike" kern="1200" cap="none" spc="0" baseline="0%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6724A63-204B-EA37-B551-8B81373F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27" y="2523305"/>
            <a:ext cx="3403844" cy="15513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597FE746-F519-7555-7289-81E4C182C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98" y="4257492"/>
            <a:ext cx="2955487" cy="16652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9A74338-E793-5363-CF1E-7D8BACD16F76}"/>
              </a:ext>
            </a:extLst>
          </p:cNvPr>
          <p:cNvSpPr/>
          <p:nvPr/>
        </p:nvSpPr>
        <p:spPr>
          <a:xfrm>
            <a:off x="2913058" y="235366"/>
            <a:ext cx="6365879" cy="7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E89A3E2E-9442-656E-ACA6-E32760BD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00B3EF7-7D20-1F3A-6756-E50B8EC37E2D}"/>
              </a:ext>
            </a:extLst>
          </p:cNvPr>
          <p:cNvSpPr/>
          <p:nvPr/>
        </p:nvSpPr>
        <p:spPr>
          <a:xfrm>
            <a:off x="4155408" y="972290"/>
            <a:ext cx="3881170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3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322C593A-9E4B-7E2A-65DE-1D41FC28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3BC231BB-9638-88F3-66FB-4CFC93E9ADEB}"/>
              </a:ext>
            </a:extLst>
          </p:cNvPr>
          <p:cNvSpPr txBox="1"/>
          <p:nvPr/>
        </p:nvSpPr>
        <p:spPr>
          <a:xfrm>
            <a:off x="3470138" y="4157612"/>
            <a:ext cx="3294894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index lettre inverse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de l’algorithme 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BD7CF87-3EAA-C5CE-D43D-30B65DF8B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2" y="2611626"/>
            <a:ext cx="4884944" cy="1064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E791DA4D-1FA5-5F5F-398D-AEC6AF23C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53" y="2614589"/>
            <a:ext cx="2281501" cy="1386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4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394071" y="3721608"/>
            <a:ext cx="340384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Fonction affine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clefA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*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 + </a:t>
            </a:r>
            <a:r>
              <a:rPr lang="fr-FR" sz="1800" b="0" i="0" u="none" strike="noStrike" kern="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clefB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35A73D-23AF-4058-A5C1-46462E4A9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55" y="2588909"/>
            <a:ext cx="5785476" cy="6559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5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798663" y="3721930"/>
            <a:ext cx="4594660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Modulo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Index après fonction affine modulo </a:t>
            </a:r>
            <a:r>
              <a:rPr lang="fr-FR" kern="0" dirty="0" err="1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nbChars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6241EC-AD00-BAB1-49DF-04925698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8" y="2659358"/>
            <a:ext cx="4690430" cy="6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7260"/>
      </p:ext>
    </p:extLst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4689767" y="3639312"/>
            <a:ext cx="2812449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lettr</a:t>
            </a: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e chiffrée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3C3DA0D-1E43-0481-9F58-4CC8DB47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6" y="2588607"/>
            <a:ext cx="8645533" cy="7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8636"/>
      </p:ext>
    </p:extLst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6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3" y="4936531"/>
            <a:ext cx="18573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Concaténation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299BBB-82BE-8F08-A534-5C2660BCA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1" y="2152472"/>
            <a:ext cx="650648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3110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C2FFBFF-F01F-B494-AE43-970CE4356F0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B33362FE-E00E-7AAF-7390-796E3FD7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51FEACD1-8E5B-FE2E-ADF6-6A0F92ED35C7}"/>
              </a:ext>
            </a:extLst>
          </p:cNvPr>
          <p:cNvSpPr/>
          <p:nvPr/>
        </p:nvSpPr>
        <p:spPr>
          <a:xfrm>
            <a:off x="5112355" y="1240557"/>
            <a:ext cx="196739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CHOIX DU SUJET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CBE5C-F7B2-3AAC-8F5C-FF715570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9996" y="2880003"/>
            <a:ext cx="2429999" cy="1619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2DDB62C0-5931-FF6F-4109-AAE7B32B21B1}"/>
              </a:ext>
            </a:extLst>
          </p:cNvPr>
          <p:cNvSpPr txBox="1"/>
          <p:nvPr/>
        </p:nvSpPr>
        <p:spPr>
          <a:xfrm>
            <a:off x="4993011" y="3362026"/>
            <a:ext cx="417347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Approfondissement des connaissances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Enrichissement du CV</a:t>
            </a: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01D9FD32-0C85-6562-E179-01F73A85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082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5167322" y="4620768"/>
            <a:ext cx="1857337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Difficile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9CAB03-84B3-872F-1D62-02C9AB5D5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22" y="2255520"/>
            <a:ext cx="1932127" cy="193212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250634845"/>
      </p:ext>
    </p:extLst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4078845" y="996311"/>
            <a:ext cx="403429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Découpage des problèmes : étape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7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C617CE0-5473-38C8-60E4-D81A63DEA509}"/>
              </a:ext>
            </a:extLst>
          </p:cNvPr>
          <p:cNvSpPr txBox="1"/>
          <p:nvPr/>
        </p:nvSpPr>
        <p:spPr>
          <a:xfrm>
            <a:off x="3899566" y="3862823"/>
            <a:ext cx="4392854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Inversion du processus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Comment retrouver l’index de départ ?</a:t>
            </a:r>
            <a:endParaRPr lang="fr-FR" sz="18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7AF231-B66D-D9C6-EA76-9CEE67BB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59" y="2285432"/>
            <a:ext cx="6006882" cy="12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78117"/>
      </p:ext>
    </p:extLst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21553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164B83-6A18-48EC-BCE6-018550CC9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65" y="1797954"/>
            <a:ext cx="2031340" cy="203134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164E5C37-AD7F-C7CB-9417-ECB8C15DA734}"/>
              </a:ext>
            </a:extLst>
          </p:cNvPr>
          <p:cNvSpPr txBox="1"/>
          <p:nvPr/>
        </p:nvSpPr>
        <p:spPr>
          <a:xfrm>
            <a:off x="4997771" y="4546300"/>
            <a:ext cx="2196437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Créateur inconnu</a:t>
            </a:r>
          </a:p>
        </p:txBody>
      </p:sp>
    </p:spTree>
    <p:extLst>
      <p:ext uri="{BB962C8B-B14F-4D97-AF65-F5344CB8AC3E}">
        <p14:creationId xmlns:p14="http://schemas.microsoft.com/office/powerpoint/2010/main" val="382290922"/>
      </p:ext>
    </p:extLst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AFFINE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21A96C-EC09-7B0A-6ADF-4DB86EDFD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12" y="2043437"/>
            <a:ext cx="7659169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77951"/>
      </p:ext>
    </p:extLst>
  </p:cSld>
  <p:clrMapOvr>
    <a:masterClrMapping/>
  </p:clrMapOvr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393166" y="873362"/>
            <a:ext cx="1405662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Découverte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5393166" y="4481437"/>
            <a:ext cx="1405662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Python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Pyzo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37EAD97-CF54-DF21-3B9A-6EE07FBD5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.263%"/>
          <a:stretch/>
        </p:blipFill>
        <p:spPr>
          <a:xfrm>
            <a:off x="3407561" y="2533739"/>
            <a:ext cx="1985605" cy="1790521"/>
          </a:xfrm>
          <a:prstGeom prst="rect">
            <a:avLst/>
          </a:prstGeom>
        </p:spPr>
      </p:pic>
      <p:pic>
        <p:nvPicPr>
          <p:cNvPr id="13" name="Image 10">
            <a:extLst>
              <a:ext uri="{FF2B5EF4-FFF2-40B4-BE49-F238E27FC236}">
                <a16:creationId xmlns:a16="http://schemas.microsoft.com/office/drawing/2014/main" id="{8ED5FA71-3ADE-66E4-45DE-8AA81B37C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44" y="2729929"/>
            <a:ext cx="1275866" cy="13981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17881727"/>
      </p:ext>
    </p:extLst>
  </p:cSld>
  <p:clrMapOvr>
    <a:masterClrMapping/>
  </p:clrMapOvr>
</p:sld>
</file>

<file path=ppt/slides/slide4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3A2721B-594C-222F-D54F-CCB2C521CD02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095997" y="3429000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Interface graphique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CF7056-255A-65CA-8626-F7D4A17C9E5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20855" y="2496766"/>
            <a:ext cx="3062565" cy="297015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82035485"/>
      </p:ext>
    </p:extLst>
  </p:cSld>
  <p:clrMapOvr>
    <a:masterClrMapping/>
  </p:clrMapOvr>
</p:sld>
</file>

<file path=ppt/slides/slide4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7311272" y="3101024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Initialisation fenêtre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Définition des styles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5C7A91-F93A-B137-C252-49D607703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98" y="2670970"/>
            <a:ext cx="5059399" cy="1516056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17140269-A756-4EB0-E043-53AB69C377CA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15406694"/>
      </p:ext>
    </p:extLst>
  </p:cSld>
  <p:clrMapOvr>
    <a:masterClrMapping/>
  </p:clrMapOvr>
</p:sld>
</file>

<file path=ppt/slides/slide4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6516684" y="3241928"/>
            <a:ext cx="3802982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 de la page « d’accueil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940638-D242-DFBD-A8FC-98E8D1D7D2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.153%" b="92.266%"/>
          <a:stretch/>
        </p:blipFill>
        <p:spPr>
          <a:xfrm>
            <a:off x="1872334" y="3060537"/>
            <a:ext cx="4223663" cy="736924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8F6CD1B9-4A83-55C8-059C-2F7CF4904581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00779448"/>
      </p:ext>
    </p:extLst>
  </p:cSld>
  <p:clrMapOvr>
    <a:masterClrMapping/>
  </p:clrMapOvr>
</p:sld>
</file>

<file path=ppt/slides/slide4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3150334" y="4187441"/>
            <a:ext cx="5891324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des éléments de la page d’accueil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FA2C81E-D2CA-FAA1-69C8-52E2670D51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.666%" b="74.521%"/>
          <a:stretch/>
        </p:blipFill>
        <p:spPr>
          <a:xfrm>
            <a:off x="1837578" y="2637813"/>
            <a:ext cx="8516837" cy="1440411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4A6FB9DD-5887-8E0C-858B-BE667801760E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34278669"/>
      </p:ext>
    </p:extLst>
  </p:cSld>
  <p:clrMapOvr>
    <a:masterClrMapping/>
  </p:clrMapOvr>
</p:sld>
</file>

<file path=ppt/slides/slide4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1983595" y="5874352"/>
            <a:ext cx="8224802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des éléments de la page « Chiffrement alphabet inverse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D9D723-B343-6040-11E1-545880E881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.796%" b="11.067%"/>
          <a:stretch/>
        </p:blipFill>
        <p:spPr>
          <a:xfrm>
            <a:off x="2281763" y="1646520"/>
            <a:ext cx="7628467" cy="4055612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B5367621-67C6-F070-F659-FF403076B720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53918084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CAB7C59-3DC0-9EAA-62E0-68FD23253B66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69F3F28E-589E-A17F-A6DA-37FE510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A878841-D43A-68B5-E0D3-8661309321F6}"/>
              </a:ext>
            </a:extLst>
          </p:cNvPr>
          <p:cNvSpPr/>
          <p:nvPr/>
        </p:nvSpPr>
        <p:spPr>
          <a:xfrm>
            <a:off x="5374084" y="1240557"/>
            <a:ext cx="144395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INVENTION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ABB4064-D28C-9AE6-8D5E-E153C5B9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12936-B0BC-8AB9-C65B-4CEFEF50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79996" y="2700003"/>
            <a:ext cx="2700003" cy="270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7CB959D3-C7B7-7643-7AC3-841AD7AE5979}"/>
              </a:ext>
            </a:extLst>
          </p:cNvPr>
          <p:cNvSpPr txBox="1"/>
          <p:nvPr/>
        </p:nvSpPr>
        <p:spPr>
          <a:xfrm>
            <a:off x="5366522" y="3780001"/>
            <a:ext cx="4173477" cy="6904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3300-3200 av. J.-C.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Leon Battista Alberti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messages de guerre</a:t>
            </a:r>
          </a:p>
        </p:txBody>
      </p:sp>
    </p:spTree>
  </p:cSld>
  <p:clrMapOvr>
    <a:masterClrMapping/>
  </p:clrMapOvr>
</p:sld>
</file>

<file path=ppt/slides/slide5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CADB140D-3412-AADD-6615-9B6A0C286D4A}"/>
              </a:ext>
            </a:extLst>
          </p:cNvPr>
          <p:cNvSpPr txBox="1"/>
          <p:nvPr/>
        </p:nvSpPr>
        <p:spPr>
          <a:xfrm>
            <a:off x="4024554" y="4246720"/>
            <a:ext cx="414288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Déclaration/placement de la séparation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39411A-4F88-E99E-B115-57249337E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.267%" r="51.791%"/>
          <a:stretch/>
        </p:blipFill>
        <p:spPr>
          <a:xfrm>
            <a:off x="3097661" y="2996604"/>
            <a:ext cx="5996677" cy="864792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7303FB62-3545-5DC9-9D97-F30AA13100E2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8916362"/>
      </p:ext>
    </p:extLst>
  </p:cSld>
  <p:clrMapOvr>
    <a:masterClrMapping/>
  </p:clrMapOvr>
</p:sld>
</file>

<file path=ppt/slides/slide5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EFCE23-2866-E096-1253-765137B5974F}"/>
              </a:ext>
            </a:extLst>
          </p:cNvPr>
          <p:cNvSpPr/>
          <p:nvPr/>
        </p:nvSpPr>
        <p:spPr>
          <a:xfrm>
            <a:off x="2913058" y="235366"/>
            <a:ext cx="6365879" cy="8647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F19EAE93-7ADD-A23F-D4A8-1E9846C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47FEA2A2-6849-C03E-F638-5B2D354E4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D98ED31-4053-F5D1-7B91-899B31FF3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06" y="1571003"/>
            <a:ext cx="5959698" cy="5027889"/>
          </a:xfrm>
          <a:prstGeom prst="rect">
            <a:avLst/>
          </a:prstGeom>
        </p:spPr>
      </p:pic>
      <p:sp>
        <p:nvSpPr>
          <p:cNvPr id="11" name="ZoneTexte 9">
            <a:extLst>
              <a:ext uri="{FF2B5EF4-FFF2-40B4-BE49-F238E27FC236}">
                <a16:creationId xmlns:a16="http://schemas.microsoft.com/office/drawing/2014/main" id="{C36C1D5B-80E5-5F91-169F-D89ADE1F6FA2}"/>
              </a:ext>
            </a:extLst>
          </p:cNvPr>
          <p:cNvSpPr txBox="1"/>
          <p:nvPr/>
        </p:nvSpPr>
        <p:spPr>
          <a:xfrm>
            <a:off x="8221660" y="3429000"/>
            <a:ext cx="2762253" cy="6559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Init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ialisation éléments</a:t>
            </a:r>
            <a:endParaRPr lang="fr-FR" sz="18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Placement éléments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6409BC4-B4CD-D40B-1F79-E6E41A09A39C}"/>
              </a:ext>
            </a:extLst>
          </p:cNvPr>
          <p:cNvSpPr/>
          <p:nvPr/>
        </p:nvSpPr>
        <p:spPr>
          <a:xfrm>
            <a:off x="5624184" y="873362"/>
            <a:ext cx="943626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 err="1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Tkinter</a:t>
            </a: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32156896"/>
      </p:ext>
    </p:extLst>
  </p:cSld>
  <p:clrMapOvr>
    <a:masterClrMapping/>
  </p:clrMapOvr>
</p:sld>
</file>

<file path=ppt/slides/slide5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987851" y="927901"/>
            <a:ext cx="251194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Génération des listes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3855713" y="3770052"/>
            <a:ext cx="4776222" cy="655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Comment générer mes listes avec efficience ?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Mise en place d’un outils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789151-C7DF-1272-7460-94E7C269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2" y="2266212"/>
            <a:ext cx="6450351" cy="11899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629CF065-DE0D-10B4-2DC4-78E2EBC6B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91" y="4739902"/>
            <a:ext cx="6450351" cy="11635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41383234"/>
      </p:ext>
    </p:extLst>
  </p:cSld>
  <p:clrMapOvr>
    <a:masterClrMapping/>
  </p:clrMapOvr>
</p:sld>
</file>

<file path=ppt/slides/slide5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621091" y="873362"/>
            <a:ext cx="324546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4125794" y="4468096"/>
            <a:ext cx="394040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Récupérer le PGCD de deux nombre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9614888-DC53-86F9-2E03-89B53CA86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93" y="2389903"/>
            <a:ext cx="4793058" cy="207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89719"/>
      </p:ext>
    </p:extLst>
  </p:cSld>
  <p:clrMapOvr>
    <a:masterClrMapping/>
  </p:clrMapOvr>
</p:sld>
</file>

<file path=ppt/slides/slide5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755537" y="888659"/>
            <a:ext cx="3227175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4448548" y="4519844"/>
            <a:ext cx="3294895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BF7FC00-7CB5-7A31-4BD9-B91BEF0F9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28" y="2366942"/>
            <a:ext cx="5060736" cy="21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63353"/>
      </p:ext>
    </p:extLst>
  </p:cSld>
  <p:clrMapOvr>
    <a:masterClrMapping/>
  </p:clrMapOvr>
</p:sld>
</file>

<file path=ppt/slides/slide5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93C1092-3726-6081-3E1B-58BE16361D62}"/>
              </a:ext>
            </a:extLst>
          </p:cNvPr>
          <p:cNvSpPr/>
          <p:nvPr/>
        </p:nvSpPr>
        <p:spPr>
          <a:xfrm>
            <a:off x="2913058" y="235366"/>
            <a:ext cx="6365879" cy="65594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OUTILS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EAE9A52-E236-7972-4F14-C5C310E9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BBA5D5C-6537-E940-FCAE-8BE03AA571E2}"/>
              </a:ext>
            </a:extLst>
          </p:cNvPr>
          <p:cNvSpPr/>
          <p:nvPr/>
        </p:nvSpPr>
        <p:spPr>
          <a:xfrm>
            <a:off x="4464119" y="866880"/>
            <a:ext cx="326375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Nombres premiers entre eux</a:t>
            </a:r>
            <a:endParaRPr lang="fr-FR" sz="2000" b="0" i="0" u="none" strike="noStrike" kern="120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9C421A30-5AD6-99CD-0B6A-07CBEE0E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822BE48-F1EA-EB04-DD14-B964BF337736}"/>
              </a:ext>
            </a:extLst>
          </p:cNvPr>
          <p:cNvSpPr txBox="1"/>
          <p:nvPr/>
        </p:nvSpPr>
        <p:spPr>
          <a:xfrm>
            <a:off x="5148064" y="4603678"/>
            <a:ext cx="1895863" cy="3741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Méthode facile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65F682-D68E-BB37-C641-71C9E3BC3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18" y="2254321"/>
            <a:ext cx="3654556" cy="23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79797"/>
      </p:ext>
    </p:extLst>
  </p:cSld>
  <p:clrMapOvr>
    <a:masterClrMapping/>
  </p:clrMapOvr>
</p:sld>
</file>

<file path=ppt/slides/slide5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CRYPTOGRAPHIE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216C8D22-2819-0326-13FC-8E5E3014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F64CFC-8AD2-07F5-4CCD-C6464483DF04}"/>
              </a:ext>
            </a:extLst>
          </p:cNvPr>
          <p:cNvSpPr/>
          <p:nvPr/>
        </p:nvSpPr>
        <p:spPr>
          <a:xfrm>
            <a:off x="5488225" y="927901"/>
            <a:ext cx="1333199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%" dirty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Arial Unicode MS" pitchFamily="2"/>
            </a:endParaRPr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DA81A0EC-DCA4-C0E9-0AD2-1AEFA914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F22774-10EA-B5BA-9125-2BCAFCB43A4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33364" y="1882620"/>
            <a:ext cx="4642920" cy="30927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457033086"/>
      </p:ext>
    </p:extLst>
  </p:cSld>
  <p:clrMapOvr>
    <a:masterClrMapping/>
  </p:clrMapOvr>
</p:sld>
</file>

<file path=ppt/slides/slide5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B88CD6A-6AFB-226F-CAA0-AE90F6E1FF95}"/>
              </a:ext>
            </a:extLst>
          </p:cNvPr>
          <p:cNvSpPr/>
          <p:nvPr/>
        </p:nvSpPr>
        <p:spPr>
          <a:xfrm>
            <a:off x="2913058" y="235366"/>
            <a:ext cx="6365879" cy="84558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FIN</a:t>
            </a: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B1D841B2-4407-E0A7-4EFB-2F953F7F5216}"/>
              </a:ext>
            </a:extLst>
          </p:cNvPr>
          <p:cNvSpPr txBox="1"/>
          <p:nvPr/>
        </p:nvSpPr>
        <p:spPr>
          <a:xfrm>
            <a:off x="3613608" y="2095490"/>
            <a:ext cx="4616641" cy="9680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Loïc FABIANO &amp; Flavio TAVERNIER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BTS SIO SLAM 2023 – 2024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Établissement : Lycées Bonaparte, Toulon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B4FAC790-EAD0-ED1C-3837-FA418433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23" y="4285436"/>
            <a:ext cx="1392475" cy="1526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F17E9160-21DC-0A2E-171D-D16A4600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95" y="4612681"/>
            <a:ext cx="3444837" cy="8708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20438139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4F9DC28-EB1B-E47D-D04F-6D49489AEC38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EE17431-92CB-BC95-BE91-9A56A980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A27646C-F555-D009-5310-9ADC6FFF2852}"/>
              </a:ext>
            </a:extLst>
          </p:cNvPr>
          <p:cNvSpPr/>
          <p:nvPr/>
        </p:nvSpPr>
        <p:spPr>
          <a:xfrm>
            <a:off x="3240002" y="1240557"/>
            <a:ext cx="5219998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7200" marR="0" lvl="1" indent="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QU’EST-CE QU’EST LA CRYPTOGRAPHIE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E378E5FC-C085-58A4-5413-EA502C03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56" y="2909163"/>
            <a:ext cx="3203280" cy="160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D96C9B18-6B47-B1A9-E718-5DE8635F4288}"/>
              </a:ext>
            </a:extLst>
          </p:cNvPr>
          <p:cNvSpPr txBox="1"/>
          <p:nvPr/>
        </p:nvSpPr>
        <p:spPr>
          <a:xfrm>
            <a:off x="6365879" y="3248634"/>
            <a:ext cx="3273478" cy="923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Déchiffrement de messages</a:t>
            </a:r>
          </a:p>
          <a:p>
            <a:pPr marL="285841" marR="0" lvl="0" indent="-285841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Principes mathématiques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35C9DF4A-42E4-79B0-ECC6-92E00BF08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45C6103-065B-712D-2196-CB2C28F1261E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AD3CACCF-143E-6EF8-F1D0-BCA729CA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EEC586-801B-4C49-10DD-AFA8D4EAE946}"/>
              </a:ext>
            </a:extLst>
          </p:cNvPr>
          <p:cNvSpPr/>
          <p:nvPr/>
        </p:nvSpPr>
        <p:spPr>
          <a:xfrm>
            <a:off x="3960723" y="1240557"/>
            <a:ext cx="4270321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L’IMPORTANCE DE LA CRYPTOGRAPHIE</a:t>
            </a:r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8D78CB02-D217-312D-15D2-CDAEE172A3FB}"/>
              </a:ext>
            </a:extLst>
          </p:cNvPr>
          <p:cNvGrpSpPr/>
          <p:nvPr/>
        </p:nvGrpSpPr>
        <p:grpSpPr>
          <a:xfrm>
            <a:off x="2645999" y="2720879"/>
            <a:ext cx="2418121" cy="2182263"/>
            <a:chOff x="2645999" y="2720879"/>
            <a:chExt cx="2418121" cy="2182263"/>
          </a:xfrm>
        </p:grpSpPr>
        <p:pic>
          <p:nvPicPr>
            <p:cNvPr id="6" name="Image 7">
              <a:extLst>
                <a:ext uri="{FF2B5EF4-FFF2-40B4-BE49-F238E27FC236}">
                  <a16:creationId xmlns:a16="http://schemas.microsoft.com/office/drawing/2014/main" id="{11099E6D-745A-4D81-ED61-DAA18064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999" y="2720879"/>
              <a:ext cx="2418121" cy="2094122"/>
            </a:xfrm>
            <a:prstGeom prst="rect">
              <a:avLst/>
            </a:prstGeom>
            <a:solidFill>
              <a:srgbClr val="4472C4"/>
            </a:solidFill>
            <a:ln cap="flat">
              <a:noFill/>
            </a:ln>
          </p:spPr>
        </p:pic>
        <p:pic>
          <p:nvPicPr>
            <p:cNvPr id="7" name="Image 2">
              <a:extLst>
                <a:ext uri="{FF2B5EF4-FFF2-40B4-BE49-F238E27FC236}">
                  <a16:creationId xmlns:a16="http://schemas.microsoft.com/office/drawing/2014/main" id="{285641FB-691E-DA8D-DDD7-E411C3EE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17587">
              <a:off x="3943431" y="4305546"/>
              <a:ext cx="1046155" cy="597596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8" name="Image 9">
            <a:extLst>
              <a:ext uri="{FF2B5EF4-FFF2-40B4-BE49-F238E27FC236}">
                <a16:creationId xmlns:a16="http://schemas.microsoft.com/office/drawing/2014/main" id="{A48B69AB-D007-C632-B5FB-0BAAAE2B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00" y="2920319"/>
            <a:ext cx="2675516" cy="17834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8B20788B-FBA4-5F22-1D73-C2C4120F2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C2B2D09-C7A0-1498-55DE-41DF7246D8DB}"/>
              </a:ext>
            </a:extLst>
          </p:cNvPr>
          <p:cNvSpPr/>
          <p:nvPr/>
        </p:nvSpPr>
        <p:spPr>
          <a:xfrm>
            <a:off x="2900156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0A43847D-DBAF-B904-FBF7-8F9BCF75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878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5FF2E7E-59E9-F44F-0CAC-6ACC743DAAFE}"/>
              </a:ext>
            </a:extLst>
          </p:cNvPr>
          <p:cNvSpPr/>
          <p:nvPr/>
        </p:nvSpPr>
        <p:spPr>
          <a:xfrm>
            <a:off x="5523122" y="1240557"/>
            <a:ext cx="114552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NORMES</a:t>
            </a: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867FAA2-4831-3C7F-A198-B2667532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8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B2D23-14F6-9F48-0E8B-8597B35123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5998" y="2112475"/>
            <a:ext cx="3060003" cy="17215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5">
            <a:extLst>
              <a:ext uri="{FF2B5EF4-FFF2-40B4-BE49-F238E27FC236}">
                <a16:creationId xmlns:a16="http://schemas.microsoft.com/office/drawing/2014/main" id="{4FE2D16B-03BE-8907-3FC6-4FF8A73C4587}"/>
              </a:ext>
            </a:extLst>
          </p:cNvPr>
          <p:cNvSpPr/>
          <p:nvPr/>
        </p:nvSpPr>
        <p:spPr>
          <a:xfrm>
            <a:off x="4385882" y="4277292"/>
            <a:ext cx="3420002" cy="108309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Arial Unicode MS" pitchFamily="2"/>
              </a:rPr>
              <a:t>Chiffrement </a:t>
            </a: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asymétrique </a:t>
            </a:r>
          </a:p>
          <a:p>
            <a:pPr marL="342900" marR="0" lvl="0" indent="-34290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 dirty="0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hachage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8308CA-A298-6C93-8736-B1001A1DF874}"/>
              </a:ext>
            </a:extLst>
          </p:cNvPr>
          <p:cNvSpPr/>
          <p:nvPr/>
        </p:nvSpPr>
        <p:spPr>
          <a:xfrm>
            <a:off x="2900522" y="470157"/>
            <a:ext cx="6391802" cy="770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PRÉSENTATION DU PROJET</a:t>
            </a:r>
          </a:p>
        </p:txBody>
      </p:sp>
      <p:pic>
        <p:nvPicPr>
          <p:cNvPr id="3" name="Image 15">
            <a:extLst>
              <a:ext uri="{FF2B5EF4-FFF2-40B4-BE49-F238E27FC236}">
                <a16:creationId xmlns:a16="http://schemas.microsoft.com/office/drawing/2014/main" id="{1FC4B153-3571-405B-3BB6-4BC0947F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244" y="680039"/>
            <a:ext cx="1661400" cy="4201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80CA77-BDC4-AE34-5B2D-4F3CAA2ED648}"/>
              </a:ext>
            </a:extLst>
          </p:cNvPr>
          <p:cNvSpPr/>
          <p:nvPr/>
        </p:nvSpPr>
        <p:spPr>
          <a:xfrm>
            <a:off x="4643999" y="1204557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symétrique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8AD8CEB3-28F4-BF91-B156-9EA1228F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5" y="559439"/>
            <a:ext cx="672477" cy="736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81BA6-BFB7-DE6A-1AA3-B5547134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39802" y="2768757"/>
            <a:ext cx="3157560" cy="20422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446102-D970-DCC6-D28B-A85B0316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25440" y="2159995"/>
            <a:ext cx="2914558" cy="27907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3674E4A1-E19A-4DE5-D48E-384995F24C12}"/>
              </a:ext>
            </a:extLst>
          </p:cNvPr>
          <p:cNvSpPr/>
          <p:nvPr/>
        </p:nvSpPr>
        <p:spPr>
          <a:xfrm>
            <a:off x="2159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bloc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1379E83-B65E-E448-0EA1-209C651BDC79}"/>
              </a:ext>
            </a:extLst>
          </p:cNvPr>
          <p:cNvSpPr/>
          <p:nvPr/>
        </p:nvSpPr>
        <p:spPr>
          <a:xfrm>
            <a:off x="6587995" y="5336996"/>
            <a:ext cx="2700003" cy="423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%">
                <a:solidFill>
                  <a:srgbClr val="000000"/>
                </a:solidFill>
                <a:uFillTx/>
                <a:latin typeface="Calibri" pitchFamily="18"/>
                <a:ea typeface="Microsoft YaHei" pitchFamily="2"/>
                <a:cs typeface="Arial Unicode MS" pitchFamily="2"/>
              </a:rPr>
              <a:t>Chiffrement par flux</a:t>
            </a:r>
          </a:p>
        </p:txBody>
      </p:sp>
    </p:spTree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1382</TotalTime>
  <Words>830</Words>
  <Application>Microsoft Office PowerPoint</Application>
  <PresentationFormat>Grand écran</PresentationFormat>
  <Paragraphs>297</Paragraphs>
  <Slides>57</Slides>
  <Notes>57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Liberation Sans</vt:lpstr>
      <vt:lpstr>Liberation Serif</vt:lpstr>
      <vt:lpstr>StarSymbol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Flavio TAVERNIER</dc:creator>
  <cp:lastModifiedBy>Flavio TAVERNIER</cp:lastModifiedBy>
  <cp:revision>262</cp:revision>
  <dcterms:created xsi:type="dcterms:W3CDTF">2024-03-07T18:13:32Z</dcterms:created>
  <dcterms:modified xsi:type="dcterms:W3CDTF">2024-03-28T14:38:33Z</dcterms:modified>
</cp:coreProperties>
</file>